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30/12/1434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30/12/1434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44" y="928670"/>
            <a:ext cx="8858312" cy="5715040"/>
          </a:xfrm>
        </p:spPr>
        <p:txBody>
          <a:bodyPr>
            <a:noAutofit/>
          </a:bodyPr>
          <a:lstStyle/>
          <a:p>
            <a:pPr algn="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t>
            </a:r>
            <a:br>
              <a:rPr lang="ar-IQ" sz="2800" dirty="0" smtClean="0"/>
            </a:br>
            <a:r>
              <a:rPr lang="ar-IQ" sz="2800" dirty="0" smtClean="0"/>
              <a:t/>
            </a:r>
            <a:br>
              <a:rPr lang="ar-IQ" sz="2800" dirty="0" smtClean="0"/>
            </a:br>
            <a:r>
              <a:rPr lang="ar-IQ" sz="2800" dirty="0" smtClean="0"/>
              <a:t>3/ إن يصدر التغرير من احد المتعاقدين او إن يكون على علم به إن صدر من الغير0</a:t>
            </a:r>
            <a:br>
              <a:rPr lang="ar-IQ" sz="2800" dirty="0" smtClean="0"/>
            </a:br>
            <a:r>
              <a:rPr lang="ar-IQ" sz="2800" dirty="0" smtClean="0"/>
              <a:t>إن الوضع الغالب في التغرير صدوره من المتعاقد الآخر, إلا انه قد يصدر من الغير إي أجنبي تماما عن العقد فما هو حكمه؟</a:t>
            </a:r>
            <a:br>
              <a:rPr lang="ar-IQ" sz="2800" dirty="0" smtClean="0"/>
            </a:br>
            <a:r>
              <a:rPr lang="ar-IQ" sz="2800" dirty="0" smtClean="0"/>
              <a:t>ابتداءا إن التغرير الصادر من أجنبي كثير الوقوع في الحياة العملية إذ يلجا الأجنبي إلى طرق احتيالية ضد احد المتعاقدين لمصلحة المتعاقد الآخر ,خاصة في عقد البيع الذي عرفه الفقه الإسلامي(بيع النجش)0 فهل يعد عيبا من عيوب الإرادة  ,إجابة على هذا التساؤل المادة 122مدني عراقي إذ نصت( إذا صدر التغرير من غير المتعاقدين فلا يتوقف العقد إلا إذا ثبت للعاقد المغبون إن العاقد الآخر كان يعلم او كان من السهل عليه إن يعلم بهذا التغرير وقت إبرام العقد)0</a:t>
            </a:r>
            <a:br>
              <a:rPr lang="ar-IQ" sz="2800" dirty="0" smtClean="0"/>
            </a:br>
            <a:r>
              <a:rPr lang="ar-IQ" sz="2800" dirty="0" smtClean="0"/>
              <a:t>إذن حكم التغرير الصادر من أجنبي حكم التغرير الصادر من احد المتعاقدين بشرط إن يكون المتعاقد الذي صدر التغرير لجانبه على علم بذلك التغرير او كان من السهل عليه إن يعلم به0</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endParaRPr lang="ar-IQ" sz="2800" dirty="0"/>
          </a:p>
        </p:txBody>
      </p:sp>
      <p:sp>
        <p:nvSpPr>
          <p:cNvPr id="3" name="عنوان فرعي 2"/>
          <p:cNvSpPr>
            <a:spLocks noGrp="1"/>
          </p:cNvSpPr>
          <p:nvPr>
            <p:ph type="subTitle" idx="1"/>
          </p:nvPr>
        </p:nvSpPr>
        <p:spPr>
          <a:xfrm>
            <a:off x="357158" y="214291"/>
            <a:ext cx="8572560" cy="642942"/>
          </a:xfrm>
        </p:spPr>
        <p:txBody>
          <a:bodyPr>
            <a:normAutofit/>
          </a:bodyPr>
          <a:lstStyle/>
          <a:p>
            <a:r>
              <a:rPr lang="ar-IQ" b="1" dirty="0" smtClean="0">
                <a:solidFill>
                  <a:schemeClr val="tx1"/>
                </a:solidFill>
                <a:latin typeface="Andalus" pitchFamily="18" charset="-78"/>
                <a:cs typeface="Andalus" pitchFamily="18" charset="-78"/>
              </a:rPr>
              <a:t>المحاضرة الثانية والعشرون</a:t>
            </a:r>
          </a:p>
          <a:p>
            <a:endParaRPr lang="ar-IQ" b="1" dirty="0">
              <a:solidFill>
                <a:schemeClr val="tx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357166"/>
            <a:ext cx="8786874" cy="6286544"/>
          </a:xfrm>
        </p:spPr>
        <p:txBody>
          <a:bodyPr>
            <a:normAutofit/>
          </a:bodyPr>
          <a:lstStyle/>
          <a:p>
            <a:pPr algn="r"/>
            <a:r>
              <a:rPr lang="ar-IQ" sz="2800" b="1" dirty="0" smtClean="0"/>
              <a:t>4/ إن يقترن بالتغرير غبنا فاحشا</a:t>
            </a:r>
            <a:r>
              <a:rPr lang="ar-IQ" sz="2700" dirty="0" smtClean="0"/>
              <a:t/>
            </a:r>
            <a:br>
              <a:rPr lang="ar-IQ" sz="2700" dirty="0" smtClean="0"/>
            </a:br>
            <a:r>
              <a:rPr lang="ar-IQ" sz="2700" dirty="0" smtClean="0"/>
              <a:t>بموجب أحكام القانون المدني العراقي لا التغرير وحده يكفي ولا الغبن وحده كافيا لكي نكون أمام عيب من عيوب الإرادة بل ينبغي إن يقترن بالتغرير غبنا فاحشا إي إن يكون التغرير هو السبب والغبن هو النتيجة,مع مراعاة الاستثناء الوارد في المادة 124 /2 مدني إذ يعتبر مجرد الغبن الفاحش وحده كافيا لجعل العقد باطلا وان لم يكن ناشئا عن تغرير </a:t>
            </a:r>
            <a:r>
              <a:rPr lang="ar-IQ" sz="2700" dirty="0" err="1" smtClean="0"/>
              <a:t>اذ</a:t>
            </a:r>
            <a:r>
              <a:rPr lang="ar-IQ" sz="2700" dirty="0" smtClean="0"/>
              <a:t> نصت ( على انه إذا كان الغبن فاحشا وكان المغبون محجورا او كان المال الذي حصل فيه الغبن مال الدولة او الوقف فان العقد يكون باطلا)0</a:t>
            </a:r>
            <a:br>
              <a:rPr lang="ar-IQ" sz="2700" dirty="0" smtClean="0"/>
            </a:br>
            <a:r>
              <a:rPr lang="ar-IQ" sz="2800" b="1" dirty="0" smtClean="0"/>
              <a:t>حكم التغرير مع الغبن الفاحش:-</a:t>
            </a:r>
            <a:r>
              <a:rPr lang="ar-IQ" sz="2700" dirty="0" smtClean="0"/>
              <a:t/>
            </a:r>
            <a:br>
              <a:rPr lang="ar-IQ" sz="2700" dirty="0" smtClean="0"/>
            </a:br>
            <a:r>
              <a:rPr lang="ar-IQ" sz="2700" dirty="0" smtClean="0"/>
              <a:t>أيا كان التغرير قوليا أم فعليا , صادرا من احد المتعاقدين او من الغير فان حكم العقد صحيحا موقوفا على إجازة العاقد المغبون الذي له إجازة العقد او نقضه خلال فترة ثلاثة أشهر تبدأ من تاريخ انكشاف التغرير فان أجازه أصبح العقد نافذا وبأثر رجعي وان لم يجزه أصبح العقد باطلا0</a:t>
            </a:r>
            <a:endParaRPr lang="ar-IQ" sz="2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643998" cy="6286544"/>
          </a:xfrm>
          <a:noFill/>
        </p:spPr>
        <p:txBody>
          <a:bodyPr>
            <a:noAutofit/>
          </a:bodyPr>
          <a:lstStyle/>
          <a:p>
            <a:pPr algn="r"/>
            <a:r>
              <a:rPr lang="ar-IQ" sz="2800" dirty="0" smtClean="0"/>
              <a:t>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t>
            </a:r>
            <a:r>
              <a:rPr lang="ar-IQ" sz="2800" b="1" dirty="0" smtClean="0"/>
              <a:t>الاستغلال</a:t>
            </a:r>
            <a:r>
              <a:rPr lang="ar-IQ" sz="2800" dirty="0" smtClean="0"/>
              <a:t/>
            </a:r>
            <a:br>
              <a:rPr lang="ar-IQ" sz="2800" dirty="0" smtClean="0"/>
            </a:br>
            <a:r>
              <a:rPr lang="ar-IQ" sz="2800" dirty="0" smtClean="0"/>
              <a:t/>
            </a:r>
            <a:br>
              <a:rPr lang="ar-IQ" sz="2800" dirty="0" smtClean="0"/>
            </a:br>
            <a:r>
              <a:rPr lang="ar-IQ" sz="2800" dirty="0" smtClean="0"/>
              <a:t>يعد الاستغلال عيبا مستقلا من عيوب الإرادة فيه المتعاقد ليس مكرها ولم يكن واقعا في غلط ولم يتعرض إلى تغرير بل يوجد في شخصية احد المتعاقدين خلل يستغله الآخر فيبرم عقد نتيجته الغبن الفاحش وهذا الخلل حددت صوره المادة 125 مدني عراقي التي نصت( إذا كان احد المتعاقدين قد استغلت حاجته او طيشه او هواه او عدم خبرته او ضعف إدراكه فلحقه من تعاقده غبن فاحش جاز له في خلال سنة من وقت العقد إن يطلب رفع الغبن عنه إلى حد المعقول,</a:t>
            </a:r>
            <a:r>
              <a:rPr lang="ar-IQ" sz="2800" dirty="0" err="1" smtClean="0"/>
              <a:t>فأذا</a:t>
            </a:r>
            <a:r>
              <a:rPr lang="ar-IQ" sz="2800" dirty="0" smtClean="0"/>
              <a:t> كان التصرف الذي صدر منه تبرعا جاز له في هذه المدة إن ينقضه )</a:t>
            </a:r>
            <a:br>
              <a:rPr lang="ar-IQ" sz="2800" dirty="0" smtClean="0"/>
            </a:br>
            <a:r>
              <a:rPr lang="ar-IQ" sz="2800" dirty="0" smtClean="0"/>
              <a:t>ومن خلال هذا النص نجد إن الاستغلال يعد من ضمن الاستثناءات الواردة على قاعدة العقد شريعة المتعاقدين كما سنرى من خلال</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endParaRPr lang="ar-IQ" sz="2800" dirty="0"/>
          </a:p>
        </p:txBody>
      </p:sp>
      <p:sp>
        <p:nvSpPr>
          <p:cNvPr id="3" name="عنوان فرعي 2"/>
          <p:cNvSpPr>
            <a:spLocks noGrp="1"/>
          </p:cNvSpPr>
          <p:nvPr>
            <p:ph type="subTitle" idx="1"/>
          </p:nvPr>
        </p:nvSpPr>
        <p:spPr>
          <a:xfrm flipV="1">
            <a:off x="1371600" y="5638800"/>
            <a:ext cx="6400800" cy="790596"/>
          </a:xfrm>
        </p:spPr>
        <p:txBody>
          <a:bodyPr>
            <a:normAutofit fontScale="47500" lnSpcReduction="20000"/>
          </a:bodyPr>
          <a:lstStyle/>
          <a:p>
            <a:r>
              <a:rPr lang="ar-IQ" dirty="0" smtClean="0"/>
              <a:t>                       </a:t>
            </a:r>
          </a:p>
          <a:p>
            <a:endParaRPr lang="ar-IQ" dirty="0" smtClean="0"/>
          </a:p>
          <a:p>
            <a:r>
              <a:rPr lang="ar-IQ" dirty="0" smtClean="0"/>
              <a:t>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715436" cy="6286544"/>
          </a:xfrm>
        </p:spPr>
        <p:txBody>
          <a:bodyPr>
            <a:noAutofit/>
          </a:bodyPr>
          <a:lstStyle/>
          <a:p>
            <a:pPr algn="r"/>
            <a:r>
              <a:rPr lang="ar-IQ" sz="2800" dirty="0" smtClean="0"/>
              <a:t/>
            </a:r>
            <a:br>
              <a:rPr lang="ar-IQ" sz="2800" dirty="0" smtClean="0"/>
            </a:br>
            <a:r>
              <a:rPr lang="ar-IQ" sz="2800" dirty="0" smtClean="0"/>
              <a:t>جزاء الاستغلال0 ولدراسة هذا العيب تفصيلا سنشير إلى الفقرات التالية:</a:t>
            </a:r>
            <a:br>
              <a:rPr lang="ar-IQ" sz="2800" dirty="0" smtClean="0"/>
            </a:br>
            <a:r>
              <a:rPr lang="ar-IQ" sz="2800" b="1" dirty="0" smtClean="0"/>
              <a:t>أولا/ عناصر الاستغلال</a:t>
            </a:r>
            <a:r>
              <a:rPr lang="ar-IQ" sz="2800" dirty="0" smtClean="0"/>
              <a:t/>
            </a:r>
            <a:br>
              <a:rPr lang="ar-IQ" sz="2800" dirty="0" smtClean="0"/>
            </a:br>
            <a:r>
              <a:rPr lang="ar-IQ" sz="2800" dirty="0" smtClean="0"/>
              <a:t>للاستغلال عنصران هما العنصر المادي والعنصر المعنوي0</a:t>
            </a:r>
            <a:br>
              <a:rPr lang="ar-IQ" sz="2800" dirty="0" smtClean="0"/>
            </a:br>
            <a:r>
              <a:rPr lang="ar-IQ" sz="2800" dirty="0" smtClean="0"/>
              <a:t>فالعنصر المادي هو عبارة عن الغبن الفاحش إي عدم التعادل بين ما أعطاه المتعاقد وبين مااخذه وعلى النحو الذي بيناه عند دراسة التغرير مع الغبن الفاحش كعيب ثالث من عيوب الارادة0</a:t>
            </a:r>
            <a:br>
              <a:rPr lang="ar-IQ" sz="2800" dirty="0" smtClean="0"/>
            </a:br>
            <a:r>
              <a:rPr lang="ar-IQ" sz="2800" dirty="0" smtClean="0"/>
              <a:t>إما العنصر المعنوي فهو ذلك الخلل الذي حددت صوره المادة 125 مدني وهي الحاجة, الطيش,الهوى الجامح,قلة الخبرة, ضعف الادراك0</a:t>
            </a:r>
            <a:br>
              <a:rPr lang="ar-IQ" sz="2800" dirty="0" smtClean="0"/>
            </a:br>
            <a:r>
              <a:rPr lang="ar-IQ" sz="2800" b="1" dirty="0" smtClean="0"/>
              <a:t>ثانيا/جزاء الاستغلال: </a:t>
            </a:r>
            <a:r>
              <a:rPr lang="ar-IQ" sz="2800" dirty="0" smtClean="0"/>
              <a:t>حكم العقد في الاستغلال صحيحا نافذا ولمن لحق به غبنا فاحشا يجوز له وخلال سنة من تاريخ إبرام العقد طلب رفع الغبن عنه إلى الحد المعقول إذا كان العقد معاوضة اونقض العقد إذا كان تبرعا0 </a:t>
            </a:r>
            <a:br>
              <a:rPr lang="ar-IQ" sz="2800" dirty="0" smtClean="0"/>
            </a:br>
            <a:r>
              <a:rPr lang="ar-IQ" sz="2800" dirty="0" smtClean="0"/>
              <a:t>ومن خلال ما تقدم نجد إن الاستغلال يختلف عن عيوب الإرادة الأخرى كونه لايجعل العقد موقوفا,وان كان المشرع في تمييزه بين المعاوضات والتبرعات لم يكن دقيقا ففي التبرعات كيف نتثبت من وجود الغبن في الوقت الذي لايوجد مقابل للقول بوجود الغبن الفاحش0</a:t>
            </a:r>
            <a:br>
              <a:rPr lang="ar-IQ" sz="2800" dirty="0" smtClean="0"/>
            </a:br>
            <a:endParaRPr lang="ar-IQ" sz="2800" dirty="0"/>
          </a:p>
        </p:txBody>
      </p:sp>
      <p:sp>
        <p:nvSpPr>
          <p:cNvPr id="3" name="عنوان فرعي 2"/>
          <p:cNvSpPr>
            <a:spLocks noGrp="1"/>
          </p:cNvSpPr>
          <p:nvPr>
            <p:ph type="subTitle" idx="1"/>
          </p:nvPr>
        </p:nvSpPr>
        <p:spPr>
          <a:xfrm>
            <a:off x="1371600" y="6357958"/>
            <a:ext cx="6400800" cy="285752"/>
          </a:xfrm>
        </p:spPr>
        <p:txBody>
          <a:bodyPr>
            <a:normAutofit fontScale="47500" lnSpcReduction="20000"/>
          </a:bodyPr>
          <a:lstStyle/>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13</Words>
  <PresentationFormat>عرض على الشاشة (3:4)‏</PresentationFormat>
  <Paragraphs>8</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           3/ إن يصدر التغرير من احد المتعاقدين او إن يكون على علم به إن صدر من الغير0 إن الوضع الغالب في التغرير صدوره من المتعاقد الآخر, إلا انه قد يصدر من الغير إي أجنبي تماما عن العقد فما هو حكمه؟ ابتداءا إن التغرير الصادر من أجنبي كثير الوقوع في الحياة العملية إذ يلجا الأجنبي إلى طرق احتيالية ضد احد المتعاقدين لمصلحة المتعاقد الآخر ,خاصة في عقد البيع الذي عرفه الفقه الإسلامي(بيع النجش)0 فهل يعد عيبا من عيوب الإرادة  ,إجابة على هذا التساؤل المادة 122مدني عراقي إذ نصت( إذا صدر التغرير من غير المتعاقدين فلا يتوقف العقد إلا إذا ثبت للعاقد المغبون إن العاقد الآخر كان يعلم او كان من السهل عليه إن يعلم بهذا التغرير وقت إبرام العقد)0 إذن حكم التغرير الصادر من أجنبي حكم التغرير الصادر من احد المتعاقدين بشرط إن يكون المتعاقد الذي صدر التغرير لجانبه على علم بذلك التغرير او كان من السهل عليه إن يعلم به0          </vt:lpstr>
      <vt:lpstr>4/ إن يقترن بالتغرير غبنا فاحشا بموجب أحكام القانون المدني العراقي لا التغرير وحده يكفي ولا الغبن وحده كافيا لكي نكون أمام عيب من عيوب الإرادة بل ينبغي إن يقترن بالتغرير غبنا فاحشا إي إن يكون التغرير هو السبب والغبن هو النتيجة,مع مراعاة الاستثناء الوارد في المادة 124 /2 مدني إذ يعتبر مجرد الغبن الفاحش وحده كافيا لجعل العقد باطلا وان لم يكن ناشئا عن تغرير اذ نصت ( على انه إذا كان الغبن فاحشا وكان المغبون محجورا او كان المال الذي حصل فيه الغبن مال الدولة او الوقف فان العقد يكون باطلا)0 حكم التغرير مع الغبن الفاحش:- أيا كان التغرير قوليا أم فعليا , صادرا من احد المتعاقدين او من الغير فان حكم العقد صحيحا موقوفا على إجازة العاقد المغبون الذي له إجازة العقد او نقضه خلال فترة ثلاثة أشهر تبدأ من تاريخ انكشاف التغرير فان أجازه أصبح العقد نافذا وبأثر رجعي وان لم يجزه أصبح العقد باطلا0</vt:lpstr>
      <vt:lpstr>                                                    الاستغلال  يعد الاستغلال عيبا مستقلا من عيوب الإرادة فيه المتعاقد ليس مكرها ولم يكن واقعا في غلط ولم يتعرض إلى تغرير بل يوجد في شخصية احد المتعاقدين خلل يستغله الآخر فيبرم عقد نتيجته الغبن الفاحش وهذا الخلل حددت صوره المادة 125 مدني عراقي التي نصت( إذا كان احد المتعاقدين قد استغلت حاجته او طيشه او هواه او عدم خبرته او ضعف إدراكه فلحقه من تعاقده غبن فاحش جاز له في خلال سنة من وقت العقد إن يطلب رفع الغبن عنه إلى حد المعقول,فأذا كان التصرف الذي صدر منه تبرعا جاز له في هذه المدة إن ينقضه ) ومن خلال هذا النص نجد إن الاستغلال يعد من ضمن الاستثناءات الواردة على قاعدة العقد شريعة المتعاقدين كما سنرى من خلال            </vt:lpstr>
      <vt:lpstr> جزاء الاستغلال0 ولدراسة هذا العيب تفصيلا سنشير إلى الفقرات التالية: أولا/ عناصر الاستغلال للاستغلال عنصران هما العنصر المادي والعنصر المعنوي0 فالعنصر المادي هو عبارة عن الغبن الفاحش إي عدم التعادل بين ما أعطاه المتعاقد وبين مااخذه وعلى النحو الذي بيناه عند دراسة التغرير مع الغبن الفاحش كعيب ثالث من عيوب الارادة0 إما العنصر المعنوي فهو ذلك الخلل الذي حددت صوره المادة 125 مدني وهي الحاجة, الطيش,الهوى الجامح,قلة الخبرة, ضعف الادراك0 ثانيا/جزاء الاستغلال: حكم العقد في الاستغلال صحيحا نافذا ولمن لحق به غبنا فاحشا يجوز له وخلال سنة من تاريخ إبرام العقد طلب رفع الغبن عنه إلى الحد المعقول إذا كان العقد معاوضة اونقض العقد إذا كان تبرعا0  ومن خلال ما تقدم نجد إن الاستغلال يختلف عن عيوب الإرادة الأخرى كونه لايجعل العقد موقوفا,وان كان المشرع في تمييزه بين المعاوضات والتبرعات لم يكن دقيقا ففي التبرعات كيف نتثبت من وجود الغبن في الوقت الذي لايوجد مقابل للقول بوجود الغبن الفاحش0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3/ إن يصدر التغرير من احد المتعاقدين او إن يكون على علم به إن صدر من الغير0 إن الوضع الغالب في التغرير صدوره من المتعاقد الاخر, الاانه قد يصدر من الغير إي اجنبي تماما عن العقد فما هو حكمه؟ ابتداءا إن التغرير الصادر من اجنبي كثير الوقوع في الحياة العملية اذ يلجا الاجنبي إلى طرق احتياليه ضد احد المتعاقدين لمصلحة المتعاقد الاخر ,خاصة في عقد البيع الذي عرفه الفقه الاسلامي(بيع النجش)0 فهل يعد عيبا من عيوب الارادة  ,اجابة على هذا التساؤل المادة 122 مدني عراقي اذ نصت( إذا صدر التغريرمن غير المتعاقدين فلا يتوقف العقد الا إذا ثبت للعاقد المغبون إن العاقد الاخر كان يعلم او كان من السهل عليه إن يعلم بهذا التغرير وقت ابرام العقد)0 اذن حكم التغرير الصادر من اجنبي حكم التغرير الصادر من احد المتعاقدين بشرط إن يكون المتعاقد الذي صدر التغرير لجانبه على علم بذلك التغرير او كان من السهل عليه إن يعلم به0                4/ إن يقترن بالتغرير غبنا فاحشا0 بموجب احكام القانون المدني العراقي لاالتغرير وحده يكفي ولا الغبن وحده كافيا لكي نكون امام عيب من عيوب الارادة بل ينبغي إن يقترن بالتغرير غبنا فاحشا إي إن يكون التغرير هو السبب والغبن هو النتيجه,مع مراعاة الاستثناء الوارد في المادة 124 /2 مدني اذ يعتبر مجرد الغبن الفاحش وحده كافيا لجعل العقد باطلا وان لم يكن ناشئا عن تغرير اذ نصت ( على انه إذا كان الغبن فاحشا وكان المغبون محجورا او كان المال الذي حصل فيه الغبن مال الدولة او الوقف فان العقد يكون باطلا)0 حكم التغرير مع الغبن الفاحش:- ايا كان التغرير قوليا ام فعليا , صادرا من احد المتعاقدين او من الغير فان حكم العقد صحيحا موقوفا على اجازة العاقد المغبون الذي له اجازة العقد او نقضه خلال فترة ثلاثة اشهر تبدأ من تاريخ انكشاف التغرير فان اجازه اصبح العقد نافذا وباثر رجعي وان لم يجزه اصبح العقد  باطلا0         </dc:title>
  <dc:creator>Malak-AL-Hob</dc:creator>
  <cp:lastModifiedBy>Malak-AL-Hob</cp:lastModifiedBy>
  <cp:revision>11</cp:revision>
  <dcterms:created xsi:type="dcterms:W3CDTF">2013-10-31T15:44:44Z</dcterms:created>
  <dcterms:modified xsi:type="dcterms:W3CDTF">2013-11-03T16:44:47Z</dcterms:modified>
</cp:coreProperties>
</file>