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730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383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08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18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03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876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598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718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922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711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118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2D69-C5DF-45C2-885D-F457CE874B10}" type="datetimeFigureOut">
              <a:rPr lang="ar-IQ" smtClean="0"/>
              <a:t>19/01/1440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C722-DFC2-4908-87DD-8091DDEBAE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895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136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1</cp:revision>
  <dcterms:created xsi:type="dcterms:W3CDTF">2018-09-29T16:58:42Z</dcterms:created>
  <dcterms:modified xsi:type="dcterms:W3CDTF">2018-09-29T16:59:15Z</dcterms:modified>
</cp:coreProperties>
</file>