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989" r:id="rId1"/>
  </p:sldMasterIdLst>
  <p:sldIdLst>
    <p:sldId id="286" r:id="rId2"/>
    <p:sldId id="280" r:id="rId3"/>
    <p:sldId id="283" r:id="rId4"/>
    <p:sldId id="276" r:id="rId5"/>
    <p:sldId id="272" r:id="rId6"/>
    <p:sldId id="284" r:id="rId7"/>
    <p:sldId id="277" r:id="rId8"/>
    <p:sldId id="278" r:id="rId9"/>
    <p:sldId id="281" r:id="rId10"/>
    <p:sldId id="279" r:id="rId11"/>
    <p:sldId id="258" r:id="rId12"/>
    <p:sldId id="259" r:id="rId13"/>
    <p:sldId id="260" r:id="rId14"/>
    <p:sldId id="261" r:id="rId15"/>
    <p:sldId id="262" r:id="rId16"/>
    <p:sldId id="263" r:id="rId17"/>
    <p:sldId id="264" r:id="rId18"/>
    <p:sldId id="265" r:id="rId19"/>
    <p:sldId id="266" r:id="rId20"/>
    <p:sldId id="267" r:id="rId21"/>
    <p:sldId id="269" r:id="rId22"/>
    <p:sldId id="270" r:id="rId23"/>
    <p:sldId id="285" r:id="rId24"/>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varScale="1">
        <p:scale>
          <a:sx n="66" d="100"/>
          <a:sy n="66" d="100"/>
        </p:scale>
        <p:origin x="1506" y="7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16" name="Group 15"/>
          <p:cNvGrpSpPr/>
          <p:nvPr/>
        </p:nvGrpSpPr>
        <p:grpSpPr>
          <a:xfrm>
            <a:off x="4334933" y="1169931"/>
            <a:ext cx="4814835" cy="4993802"/>
            <a:chOff x="4334933" y="1169931"/>
            <a:chExt cx="4814835" cy="4993802"/>
          </a:xfrm>
        </p:grpSpPr>
        <p:cxnSp>
          <p:nvCxnSpPr>
            <p:cNvPr id="17" name="Straight Connector 16"/>
            <p:cNvCxnSpPr/>
            <p:nvPr/>
          </p:nvCxnSpPr>
          <p:spPr>
            <a:xfrm flipH="1">
              <a:off x="6009259" y="1169931"/>
              <a:ext cx="3134741" cy="3134741"/>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p:nvCxnSpPr>
          <p:spPr>
            <a:xfrm flipH="1">
              <a:off x="4334933" y="1348898"/>
              <a:ext cx="4814835" cy="4814835"/>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5225595" y="1469269"/>
              <a:ext cx="3912054" cy="3912054"/>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2" name="Straight Connector 21"/>
            <p:cNvCxnSpPr/>
            <p:nvPr/>
          </p:nvCxnSpPr>
          <p:spPr>
            <a:xfrm flipH="1">
              <a:off x="5304588" y="1307856"/>
              <a:ext cx="3839412" cy="3839412"/>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3" name="Straight Connector 22"/>
            <p:cNvCxnSpPr/>
            <p:nvPr/>
          </p:nvCxnSpPr>
          <p:spPr>
            <a:xfrm flipH="1">
              <a:off x="5707078" y="1770196"/>
              <a:ext cx="3430571" cy="3430570"/>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grpSp>
      <p:sp>
        <p:nvSpPr>
          <p:cNvPr id="2" name="Title 1"/>
          <p:cNvSpPr>
            <a:spLocks noGrp="1"/>
          </p:cNvSpPr>
          <p:nvPr>
            <p:ph type="ctrTitle"/>
          </p:nvPr>
        </p:nvSpPr>
        <p:spPr>
          <a:xfrm>
            <a:off x="533400" y="533400"/>
            <a:ext cx="6154713" cy="3124201"/>
          </a:xfrm>
        </p:spPr>
        <p:txBody>
          <a:bodyPr anchor="b">
            <a:normAutofit/>
          </a:bodyPr>
          <a:lstStyle>
            <a:lvl1pPr algn="l">
              <a:defRPr sz="4400">
                <a:effectLst/>
              </a:defRPr>
            </a:lvl1pPr>
          </a:lstStyle>
          <a:p>
            <a:r>
              <a:rPr lang="en-US" smtClean="0"/>
              <a:t>Click to edit Master title style</a:t>
            </a:r>
            <a:endParaRPr lang="en-US" dirty="0"/>
          </a:p>
        </p:txBody>
      </p:sp>
      <p:sp>
        <p:nvSpPr>
          <p:cNvPr id="3" name="Subtitle 2"/>
          <p:cNvSpPr>
            <a:spLocks noGrp="1"/>
          </p:cNvSpPr>
          <p:nvPr>
            <p:ph type="subTitle" idx="1"/>
          </p:nvPr>
        </p:nvSpPr>
        <p:spPr>
          <a:xfrm>
            <a:off x="533400" y="3843868"/>
            <a:ext cx="4954250" cy="1913466"/>
          </a:xfrm>
        </p:spPr>
        <p:txBody>
          <a:bodyPr anchor="t">
            <a:normAutofit/>
          </a:bodyPr>
          <a:lstStyle>
            <a:lvl1pPr marL="0" indent="0" algn="l">
              <a:buNone/>
              <a:defRPr sz="2000">
                <a:solidFill>
                  <a:schemeClr val="bg2">
                    <a:lumMod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1B8ABB09-4A1D-463E-8065-109CC2B7EFAA}" type="datetimeFigureOut">
              <a:rPr lang="ar-SA" smtClean="0"/>
              <a:pPr/>
              <a:t>16/09/1440</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0B34F065-1154-456A-91E3-76DE8E75E17B}" type="slidenum">
              <a:rPr lang="ar-SA" smtClean="0"/>
              <a:pPr/>
              <a:t>‹#›</a:t>
            </a:fld>
            <a:endParaRPr lang="ar-SA"/>
          </a:p>
        </p:txBody>
      </p:sp>
    </p:spTree>
    <p:extLst>
      <p:ext uri="{BB962C8B-B14F-4D97-AF65-F5344CB8AC3E}">
        <p14:creationId xmlns:p14="http://schemas.microsoft.com/office/powerpoint/2010/main" val="418379980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33400" y="4495800"/>
            <a:ext cx="6554867" cy="1524000"/>
          </a:xfrm>
        </p:spPr>
        <p:txBody>
          <a:bodyPr/>
          <a:lstStyle/>
          <a:p>
            <a:r>
              <a:rPr lang="en-US" smtClean="0"/>
              <a:t>Click to edit Master title style</a:t>
            </a:r>
            <a:endParaRPr lang="en-US" dirty="0"/>
          </a:p>
        </p:txBody>
      </p:sp>
      <p:sp>
        <p:nvSpPr>
          <p:cNvPr id="6" name="Picture Placeholder 2"/>
          <p:cNvSpPr>
            <a:spLocks noGrp="1" noChangeAspect="1"/>
          </p:cNvSpPr>
          <p:nvPr>
            <p:ph type="pic" idx="13"/>
          </p:nvPr>
        </p:nvSpPr>
        <p:spPr>
          <a:xfrm>
            <a:off x="533400" y="533400"/>
            <a:ext cx="8077200" cy="3124200"/>
          </a:xfrm>
          <a:prstGeom prst="snip2DiagRect">
            <a:avLst>
              <a:gd name="adj1" fmla="val 10815"/>
              <a:gd name="adj2" fmla="val 0"/>
            </a:avLst>
          </a:prstGeom>
          <a:ln w="15875">
            <a:solidFill>
              <a:schemeClr val="tx1">
                <a:alpha val="4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9" name="Text Placeholder 9"/>
          <p:cNvSpPr>
            <a:spLocks noGrp="1"/>
          </p:cNvSpPr>
          <p:nvPr>
            <p:ph type="body" sz="quarter" idx="14"/>
          </p:nvPr>
        </p:nvSpPr>
        <p:spPr>
          <a:xfrm>
            <a:off x="762002" y="3843867"/>
            <a:ext cx="7281332" cy="457200"/>
          </a:xfrm>
        </p:spPr>
        <p:txBody>
          <a:bodyPr anchor="t">
            <a:normAutofit/>
          </a:bodyPr>
          <a:lstStyle>
            <a:lvl1pPr marL="0" indent="0">
              <a:buFontTx/>
              <a:buNone/>
              <a:defRPr sz="16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Date Placeholder 2"/>
          <p:cNvSpPr>
            <a:spLocks noGrp="1"/>
          </p:cNvSpPr>
          <p:nvPr>
            <p:ph type="dt" sz="half" idx="10"/>
          </p:nvPr>
        </p:nvSpPr>
        <p:spPr/>
        <p:txBody>
          <a:bodyPr/>
          <a:lstStyle/>
          <a:p>
            <a:fld id="{1B8ABB09-4A1D-463E-8065-109CC2B7EFAA}" type="datetimeFigureOut">
              <a:rPr lang="ar-SA" smtClean="0"/>
              <a:pPr/>
              <a:t>16/09/1440</a:t>
            </a:fld>
            <a:endParaRPr lang="ar-SA"/>
          </a:p>
        </p:txBody>
      </p:sp>
      <p:sp>
        <p:nvSpPr>
          <p:cNvPr id="4" name="Footer Placeholder 3"/>
          <p:cNvSpPr>
            <a:spLocks noGrp="1"/>
          </p:cNvSpPr>
          <p:nvPr>
            <p:ph type="ftr" sz="quarter" idx="11"/>
          </p:nvPr>
        </p:nvSpPr>
        <p:spPr/>
        <p:txBody>
          <a:bodyPr/>
          <a:lstStyle/>
          <a:p>
            <a:endParaRPr lang="ar-SA"/>
          </a:p>
        </p:txBody>
      </p:sp>
      <p:sp>
        <p:nvSpPr>
          <p:cNvPr id="5" name="Slide Number Placeholder 4"/>
          <p:cNvSpPr>
            <a:spLocks noGrp="1"/>
          </p:cNvSpPr>
          <p:nvPr>
            <p:ph type="sldNum" sz="quarter" idx="12"/>
          </p:nvPr>
        </p:nvSpPr>
        <p:spPr/>
        <p:txBody>
          <a:bodyPr/>
          <a:lstStyle/>
          <a:p>
            <a:fld id="{0B34F065-1154-456A-91E3-76DE8E75E17B}" type="slidenum">
              <a:rPr lang="ar-SA" smtClean="0"/>
              <a:pPr/>
              <a:t>‹#›</a:t>
            </a:fld>
            <a:endParaRPr lang="ar-SA"/>
          </a:p>
        </p:txBody>
      </p:sp>
    </p:spTree>
    <p:extLst>
      <p:ext uri="{BB962C8B-B14F-4D97-AF65-F5344CB8AC3E}">
        <p14:creationId xmlns:p14="http://schemas.microsoft.com/office/powerpoint/2010/main" val="240601352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533400" y="533400"/>
            <a:ext cx="8077200" cy="2895600"/>
          </a:xfrm>
        </p:spPr>
        <p:txBody>
          <a:bodyPr anchor="ctr">
            <a:normAutofit/>
          </a:bodyPr>
          <a:lstStyle>
            <a:lvl1pPr algn="l">
              <a:defRPr sz="28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533400" y="4114800"/>
            <a:ext cx="6383552" cy="1905000"/>
          </a:xfrm>
        </p:spPr>
        <p:txBody>
          <a:bodyPr anchor="ctr">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B8ABB09-4A1D-463E-8065-109CC2B7EFAA}" type="datetimeFigureOut">
              <a:rPr lang="ar-SA" smtClean="0"/>
              <a:pPr/>
              <a:t>16/09/1440</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0B34F065-1154-456A-91E3-76DE8E75E17B}" type="slidenum">
              <a:rPr lang="ar-SA" smtClean="0"/>
              <a:pPr/>
              <a:t>‹#›</a:t>
            </a:fld>
            <a:endParaRPr lang="ar-SA"/>
          </a:p>
        </p:txBody>
      </p:sp>
    </p:spTree>
    <p:extLst>
      <p:ext uri="{BB962C8B-B14F-4D97-AF65-F5344CB8AC3E}">
        <p14:creationId xmlns:p14="http://schemas.microsoft.com/office/powerpoint/2010/main" val="368244450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56283" y="533400"/>
            <a:ext cx="6859787" cy="2895600"/>
          </a:xfrm>
        </p:spPr>
        <p:txBody>
          <a:bodyPr anchor="ctr">
            <a:normAutofit/>
          </a:bodyPr>
          <a:lstStyle>
            <a:lvl1pPr algn="l">
              <a:defRPr sz="2800" b="0" cap="all">
                <a:solidFill>
                  <a:schemeClr val="tx1"/>
                </a:solidFill>
              </a:defRPr>
            </a:lvl1pPr>
          </a:lstStyle>
          <a:p>
            <a:r>
              <a:rPr lang="en-US" smtClean="0"/>
              <a:t>Click to edit Master title style</a:t>
            </a:r>
            <a:endParaRPr lang="en-US" dirty="0"/>
          </a:p>
        </p:txBody>
      </p:sp>
      <p:sp>
        <p:nvSpPr>
          <p:cNvPr id="10" name="Text Placeholder 9"/>
          <p:cNvSpPr>
            <a:spLocks noGrp="1"/>
          </p:cNvSpPr>
          <p:nvPr>
            <p:ph type="body" sz="quarter" idx="13"/>
          </p:nvPr>
        </p:nvSpPr>
        <p:spPr>
          <a:xfrm>
            <a:off x="1066800" y="3429000"/>
            <a:ext cx="6402467" cy="482600"/>
          </a:xfrm>
        </p:spPr>
        <p:txBody>
          <a:bodyPr anchor="ctr"/>
          <a:lstStyle>
            <a:lvl1pPr marL="0" indent="0">
              <a:buFontTx/>
              <a:buNone/>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533400" y="4301070"/>
            <a:ext cx="6382361" cy="1718730"/>
          </a:xfrm>
        </p:spPr>
        <p:txBody>
          <a:bodyPr anchor="ctr">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B8ABB09-4A1D-463E-8065-109CC2B7EFAA}" type="datetimeFigureOut">
              <a:rPr lang="ar-SA" smtClean="0"/>
              <a:pPr/>
              <a:t>16/09/1440</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0B34F065-1154-456A-91E3-76DE8E75E17B}" type="slidenum">
              <a:rPr lang="ar-SA" smtClean="0"/>
              <a:pPr/>
              <a:t>‹#›</a:t>
            </a:fld>
            <a:endParaRPr lang="ar-SA"/>
          </a:p>
        </p:txBody>
      </p:sp>
      <p:sp>
        <p:nvSpPr>
          <p:cNvPr id="14" name="TextBox 13"/>
          <p:cNvSpPr txBox="1"/>
          <p:nvPr/>
        </p:nvSpPr>
        <p:spPr>
          <a:xfrm>
            <a:off x="228600" y="710624"/>
            <a:ext cx="457319"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7696200" y="2768601"/>
            <a:ext cx="457319"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spTree>
    <p:extLst>
      <p:ext uri="{BB962C8B-B14F-4D97-AF65-F5344CB8AC3E}">
        <p14:creationId xmlns:p14="http://schemas.microsoft.com/office/powerpoint/2010/main" val="3768956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533400" y="3429000"/>
            <a:ext cx="6382361" cy="1697400"/>
          </a:xfrm>
        </p:spPr>
        <p:txBody>
          <a:bodyPr anchor="b">
            <a:normAutofit/>
          </a:bodyPr>
          <a:lstStyle>
            <a:lvl1pPr algn="l">
              <a:defRPr sz="28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533400" y="5132980"/>
            <a:ext cx="6383552" cy="886819"/>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B8ABB09-4A1D-463E-8065-109CC2B7EFAA}" type="datetimeFigureOut">
              <a:rPr lang="ar-SA" smtClean="0"/>
              <a:pPr/>
              <a:t>16/09/1440</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0B34F065-1154-456A-91E3-76DE8E75E17B}" type="slidenum">
              <a:rPr lang="ar-SA" smtClean="0"/>
              <a:pPr/>
              <a:t>‹#›</a:t>
            </a:fld>
            <a:endParaRPr lang="ar-SA"/>
          </a:p>
        </p:txBody>
      </p:sp>
    </p:spTree>
    <p:extLst>
      <p:ext uri="{BB962C8B-B14F-4D97-AF65-F5344CB8AC3E}">
        <p14:creationId xmlns:p14="http://schemas.microsoft.com/office/powerpoint/2010/main" val="277438320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856284" y="533400"/>
            <a:ext cx="6859786" cy="2895600"/>
          </a:xfrm>
        </p:spPr>
        <p:txBody>
          <a:bodyPr anchor="ctr">
            <a:normAutofit/>
          </a:bodyPr>
          <a:lstStyle>
            <a:lvl1pPr algn="l">
              <a:defRPr sz="2800" b="0" cap="all">
                <a:solidFill>
                  <a:schemeClr val="tx1"/>
                </a:solidFill>
              </a:defRPr>
            </a:lvl1pPr>
          </a:lstStyle>
          <a:p>
            <a:r>
              <a:rPr lang="en-US" smtClean="0"/>
              <a:t>Click to edit Master title style</a:t>
            </a:r>
            <a:endParaRPr lang="en-US" dirty="0"/>
          </a:p>
        </p:txBody>
      </p:sp>
      <p:sp>
        <p:nvSpPr>
          <p:cNvPr id="10" name="Text Placeholder 9"/>
          <p:cNvSpPr>
            <a:spLocks noGrp="1"/>
          </p:cNvSpPr>
          <p:nvPr>
            <p:ph type="body" sz="quarter" idx="13"/>
          </p:nvPr>
        </p:nvSpPr>
        <p:spPr>
          <a:xfrm>
            <a:off x="533400" y="3886200"/>
            <a:ext cx="6382361" cy="1049866"/>
          </a:xfrm>
        </p:spPr>
        <p:txBody>
          <a:bodyPr vert="horz" lIns="91440" tIns="45720" rIns="91440" bIns="45720" rtlCol="0" anchor="b">
            <a:normAutofit/>
          </a:bodyPr>
          <a:lstStyle>
            <a:lvl1pPr>
              <a:buNone/>
              <a:defRPr lang="en-US" sz="2000" b="0" cap="all" dirty="0">
                <a:ln w="3175" cmpd="sng">
                  <a:noFill/>
                </a:ln>
                <a:solidFill>
                  <a:schemeClr val="tx1"/>
                </a:solidFill>
                <a:effectLst/>
              </a:defRPr>
            </a:lvl1pPr>
          </a:lstStyle>
          <a:p>
            <a:pPr marL="0" lvl="0">
              <a:spcBef>
                <a:spcPct val="0"/>
              </a:spcBef>
              <a:buNone/>
            </a:pPr>
            <a:r>
              <a:rPr lang="en-US" smtClean="0"/>
              <a:t>Click to edit Master text styles</a:t>
            </a:r>
          </a:p>
        </p:txBody>
      </p:sp>
      <p:sp>
        <p:nvSpPr>
          <p:cNvPr id="3" name="Text Placeholder 2"/>
          <p:cNvSpPr>
            <a:spLocks noGrp="1"/>
          </p:cNvSpPr>
          <p:nvPr>
            <p:ph type="body" idx="1"/>
          </p:nvPr>
        </p:nvSpPr>
        <p:spPr>
          <a:xfrm>
            <a:off x="533400" y="4953000"/>
            <a:ext cx="6382360" cy="1066800"/>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B8ABB09-4A1D-463E-8065-109CC2B7EFAA}" type="datetimeFigureOut">
              <a:rPr lang="ar-SA" smtClean="0"/>
              <a:pPr/>
              <a:t>16/09/1440</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0B34F065-1154-456A-91E3-76DE8E75E17B}" type="slidenum">
              <a:rPr lang="ar-SA" smtClean="0"/>
              <a:pPr/>
              <a:t>‹#›</a:t>
            </a:fld>
            <a:endParaRPr lang="ar-SA"/>
          </a:p>
        </p:txBody>
      </p:sp>
      <p:sp>
        <p:nvSpPr>
          <p:cNvPr id="14" name="TextBox 13"/>
          <p:cNvSpPr txBox="1"/>
          <p:nvPr/>
        </p:nvSpPr>
        <p:spPr>
          <a:xfrm>
            <a:off x="228600" y="710624"/>
            <a:ext cx="457319"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7696200" y="2768601"/>
            <a:ext cx="457319"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spTree>
    <p:extLst>
      <p:ext uri="{BB962C8B-B14F-4D97-AF65-F5344CB8AC3E}">
        <p14:creationId xmlns:p14="http://schemas.microsoft.com/office/powerpoint/2010/main" val="296994618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533400" y="533400"/>
            <a:ext cx="7525658" cy="2895600"/>
          </a:xfrm>
        </p:spPr>
        <p:txBody>
          <a:bodyPr vert="horz" lIns="91440" tIns="45720" rIns="91440" bIns="45720" rtlCol="0" anchor="ctr">
            <a:normAutofit/>
          </a:bodyPr>
          <a:lstStyle>
            <a:lvl1pPr>
              <a:defRPr lang="en-US" sz="2800" b="0" dirty="0"/>
            </a:lvl1pPr>
          </a:lstStyle>
          <a:p>
            <a:pPr marL="0" lvl="0"/>
            <a:r>
              <a:rPr lang="en-US" smtClean="0"/>
              <a:t>Click to edit Master title style</a:t>
            </a:r>
            <a:endParaRPr lang="en-US" dirty="0"/>
          </a:p>
        </p:txBody>
      </p:sp>
      <p:sp>
        <p:nvSpPr>
          <p:cNvPr id="10" name="Text Placeholder 9"/>
          <p:cNvSpPr>
            <a:spLocks noGrp="1"/>
          </p:cNvSpPr>
          <p:nvPr>
            <p:ph type="body" sz="quarter" idx="13"/>
          </p:nvPr>
        </p:nvSpPr>
        <p:spPr>
          <a:xfrm>
            <a:off x="533400" y="3928534"/>
            <a:ext cx="6382361" cy="838200"/>
          </a:xfrm>
        </p:spPr>
        <p:txBody>
          <a:bodyPr vert="horz" lIns="91440" tIns="45720" rIns="91440" bIns="45720" rtlCol="0" anchor="b">
            <a:normAutofit/>
          </a:bodyPr>
          <a:lstStyle>
            <a:lvl1pPr>
              <a:buNone/>
              <a:defRPr lang="en-US" sz="2000" b="0" cap="all" dirty="0">
                <a:ln w="3175" cmpd="sng">
                  <a:noFill/>
                </a:ln>
                <a:solidFill>
                  <a:schemeClr val="tx1"/>
                </a:solidFill>
                <a:effectLst/>
              </a:defRPr>
            </a:lvl1pPr>
          </a:lstStyle>
          <a:p>
            <a:pPr marL="0" lvl="0">
              <a:spcBef>
                <a:spcPct val="0"/>
              </a:spcBef>
              <a:buNone/>
            </a:pPr>
            <a:r>
              <a:rPr lang="en-US" smtClean="0"/>
              <a:t>Click to edit Master text styles</a:t>
            </a:r>
          </a:p>
        </p:txBody>
      </p:sp>
      <p:sp>
        <p:nvSpPr>
          <p:cNvPr id="3" name="Text Placeholder 2"/>
          <p:cNvSpPr>
            <a:spLocks noGrp="1"/>
          </p:cNvSpPr>
          <p:nvPr>
            <p:ph type="body" idx="1"/>
          </p:nvPr>
        </p:nvSpPr>
        <p:spPr>
          <a:xfrm>
            <a:off x="533400" y="4766735"/>
            <a:ext cx="6382360" cy="1253065"/>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B8ABB09-4A1D-463E-8065-109CC2B7EFAA}" type="datetimeFigureOut">
              <a:rPr lang="ar-SA" smtClean="0"/>
              <a:pPr/>
              <a:t>16/09/1440</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0B34F065-1154-456A-91E3-76DE8E75E17B}" type="slidenum">
              <a:rPr lang="ar-SA" smtClean="0"/>
              <a:pPr/>
              <a:t>‹#›</a:t>
            </a:fld>
            <a:endParaRPr lang="ar-SA"/>
          </a:p>
        </p:txBody>
      </p:sp>
    </p:spTree>
    <p:extLst>
      <p:ext uri="{BB962C8B-B14F-4D97-AF65-F5344CB8AC3E}">
        <p14:creationId xmlns:p14="http://schemas.microsoft.com/office/powerpoint/2010/main" val="405693784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533400" y="4495800"/>
            <a:ext cx="6554867" cy="1524000"/>
          </a:xfrm>
        </p:spPr>
        <p:txBody>
          <a:bodyPr>
            <a:normAutofit/>
          </a:bodyPr>
          <a:lstStyle>
            <a:lvl1pPr algn="l">
              <a:defRPr sz="2800"/>
            </a:lvl1p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533400" y="533401"/>
            <a:ext cx="6554867" cy="3767670"/>
          </a:xfrm>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1B8ABB09-4A1D-463E-8065-109CC2B7EFAA}" type="datetimeFigureOut">
              <a:rPr lang="ar-SA" smtClean="0"/>
              <a:pPr/>
              <a:t>16/09/1440</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0B34F065-1154-456A-91E3-76DE8E75E17B}" type="slidenum">
              <a:rPr lang="ar-SA" smtClean="0"/>
              <a:pPr/>
              <a:t>‹#›</a:t>
            </a:fld>
            <a:endParaRPr lang="ar-SA"/>
          </a:p>
        </p:txBody>
      </p:sp>
    </p:spTree>
    <p:extLst>
      <p:ext uri="{BB962C8B-B14F-4D97-AF65-F5344CB8AC3E}">
        <p14:creationId xmlns:p14="http://schemas.microsoft.com/office/powerpoint/2010/main" val="300807610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66406" y="533400"/>
            <a:ext cx="2044194" cy="4419600"/>
          </a:xfrm>
        </p:spPr>
        <p:txBody>
          <a:bodyPr vert="eaVert">
            <a:normAutofit/>
          </a:bodyPr>
          <a:lstStyle>
            <a:lvl1pPr>
              <a:defRPr sz="2800"/>
            </a:lvl1p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533400" y="533400"/>
            <a:ext cx="5850012" cy="5486400"/>
          </a:xfrm>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1B8ABB09-4A1D-463E-8065-109CC2B7EFAA}" type="datetimeFigureOut">
              <a:rPr lang="ar-SA" smtClean="0"/>
              <a:pPr/>
              <a:t>16/09/1440</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0B34F065-1154-456A-91E3-76DE8E75E17B}" type="slidenum">
              <a:rPr lang="ar-SA" smtClean="0"/>
              <a:pPr/>
              <a:t>‹#›</a:t>
            </a:fld>
            <a:endParaRPr lang="ar-SA"/>
          </a:p>
        </p:txBody>
      </p:sp>
    </p:spTree>
    <p:extLst>
      <p:ext uri="{BB962C8B-B14F-4D97-AF65-F5344CB8AC3E}">
        <p14:creationId xmlns:p14="http://schemas.microsoft.com/office/powerpoint/2010/main" val="32648130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33400" y="4495800"/>
            <a:ext cx="6554867" cy="1524000"/>
          </a:xfrm>
        </p:spPr>
        <p:txBody>
          <a:bodyPr/>
          <a:lstStyle/>
          <a:p>
            <a:r>
              <a:rPr lang="en-US" smtClean="0"/>
              <a:t>Click to edit Master title style</a:t>
            </a:r>
            <a:endParaRPr lang="en-US" dirty="0"/>
          </a:p>
        </p:txBody>
      </p:sp>
      <p:sp>
        <p:nvSpPr>
          <p:cNvPr id="3" name="Content Placeholder 2"/>
          <p:cNvSpPr>
            <a:spLocks noGrp="1"/>
          </p:cNvSpPr>
          <p:nvPr>
            <p:ph idx="1"/>
          </p:nvPr>
        </p:nvSpPr>
        <p:spPr>
          <a:xfrm>
            <a:off x="533400" y="533400"/>
            <a:ext cx="6554867" cy="3767670"/>
          </a:xfrm>
        </p:spPr>
        <p:txBody>
          <a:bodyPr anchor="ct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1B8ABB09-4A1D-463E-8065-109CC2B7EFAA}" type="datetimeFigureOut">
              <a:rPr lang="ar-SA" smtClean="0"/>
              <a:pPr/>
              <a:t>16/09/1440</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0B34F065-1154-456A-91E3-76DE8E75E17B}" type="slidenum">
              <a:rPr lang="ar-SA" smtClean="0"/>
              <a:pPr/>
              <a:t>‹#›</a:t>
            </a:fld>
            <a:endParaRPr lang="ar-SA"/>
          </a:p>
        </p:txBody>
      </p:sp>
    </p:spTree>
    <p:extLst>
      <p:ext uri="{BB962C8B-B14F-4D97-AF65-F5344CB8AC3E}">
        <p14:creationId xmlns:p14="http://schemas.microsoft.com/office/powerpoint/2010/main" val="141233553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33400" y="1981199"/>
            <a:ext cx="6402468" cy="2319867"/>
          </a:xfrm>
        </p:spPr>
        <p:txBody>
          <a:bodyPr anchor="b">
            <a:normAutofit/>
          </a:bodyPr>
          <a:lstStyle>
            <a:lvl1pPr algn="l">
              <a:defRPr sz="32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533400" y="4487333"/>
            <a:ext cx="6402467" cy="1532467"/>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B8ABB09-4A1D-463E-8065-109CC2B7EFAA}" type="datetimeFigureOut">
              <a:rPr lang="ar-SA" smtClean="0"/>
              <a:pPr/>
              <a:t>16/09/1440</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0B34F065-1154-456A-91E3-76DE8E75E17B}" type="slidenum">
              <a:rPr lang="ar-SA" smtClean="0"/>
              <a:pPr/>
              <a:t>‹#›</a:t>
            </a:fld>
            <a:endParaRPr lang="ar-SA"/>
          </a:p>
        </p:txBody>
      </p:sp>
    </p:spTree>
    <p:extLst>
      <p:ext uri="{BB962C8B-B14F-4D97-AF65-F5344CB8AC3E}">
        <p14:creationId xmlns:p14="http://schemas.microsoft.com/office/powerpoint/2010/main" val="399858449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533400" y="4495800"/>
            <a:ext cx="6554867" cy="1524000"/>
          </a:xfrm>
        </p:spPr>
        <p:txBody>
          <a:bodyPr>
            <a:normAutofit/>
          </a:bodyPr>
          <a:lstStyle>
            <a:lvl1pPr>
              <a:defRPr sz="3200"/>
            </a:lvl1pPr>
          </a:lstStyle>
          <a:p>
            <a:r>
              <a:rPr lang="en-US" smtClean="0"/>
              <a:t>Click to edit Master title style</a:t>
            </a:r>
            <a:endParaRPr lang="en-US" dirty="0"/>
          </a:p>
        </p:txBody>
      </p:sp>
      <p:sp>
        <p:nvSpPr>
          <p:cNvPr id="11" name="Content Placeholder 3"/>
          <p:cNvSpPr>
            <a:spLocks noGrp="1"/>
          </p:cNvSpPr>
          <p:nvPr>
            <p:ph sz="half" idx="13"/>
          </p:nvPr>
        </p:nvSpPr>
        <p:spPr>
          <a:xfrm>
            <a:off x="533400" y="533400"/>
            <a:ext cx="3949967" cy="3767667"/>
          </a:xfrm>
        </p:spPr>
        <p:txBody>
          <a:bodyPr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2" name="Content Placeholder 5"/>
          <p:cNvSpPr>
            <a:spLocks noGrp="1"/>
          </p:cNvSpPr>
          <p:nvPr>
            <p:ph sz="quarter" idx="4"/>
          </p:nvPr>
        </p:nvSpPr>
        <p:spPr>
          <a:xfrm>
            <a:off x="4662362" y="533400"/>
            <a:ext cx="3948238" cy="3759200"/>
          </a:xfrm>
        </p:spPr>
        <p:txBody>
          <a:bodyPr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1B8ABB09-4A1D-463E-8065-109CC2B7EFAA}" type="datetimeFigureOut">
              <a:rPr lang="ar-SA" smtClean="0"/>
              <a:pPr/>
              <a:t>16/09/1440</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0B34F065-1154-456A-91E3-76DE8E75E17B}" type="slidenum">
              <a:rPr lang="ar-SA" smtClean="0"/>
              <a:pPr/>
              <a:t>‹#›</a:t>
            </a:fld>
            <a:endParaRPr lang="ar-SA"/>
          </a:p>
        </p:txBody>
      </p:sp>
    </p:spTree>
    <p:extLst>
      <p:ext uri="{BB962C8B-B14F-4D97-AF65-F5344CB8AC3E}">
        <p14:creationId xmlns:p14="http://schemas.microsoft.com/office/powerpoint/2010/main" val="420856427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3400" y="4495800"/>
            <a:ext cx="6554867" cy="1524000"/>
          </a:xfrm>
        </p:spPr>
        <p:txBody>
          <a:bodyPr>
            <a:normAutofit/>
          </a:bodyPr>
          <a:lstStyle>
            <a:lvl1pPr>
              <a:defRPr sz="3200"/>
            </a:lvl1pPr>
          </a:lstStyle>
          <a:p>
            <a:r>
              <a:rPr lang="en-US" smtClean="0"/>
              <a:t>Click to edit Master title style</a:t>
            </a:r>
            <a:endParaRPr lang="en-US" dirty="0"/>
          </a:p>
        </p:txBody>
      </p:sp>
      <p:sp>
        <p:nvSpPr>
          <p:cNvPr id="3" name="Text Placeholder 2"/>
          <p:cNvSpPr>
            <a:spLocks noGrp="1"/>
          </p:cNvSpPr>
          <p:nvPr>
            <p:ph type="body" idx="1"/>
          </p:nvPr>
        </p:nvSpPr>
        <p:spPr>
          <a:xfrm>
            <a:off x="762001" y="533400"/>
            <a:ext cx="3716866" cy="609600"/>
          </a:xfrm>
        </p:spPr>
        <p:txBody>
          <a:bodyPr anchor="b">
            <a:noAutofit/>
          </a:bodyPr>
          <a:lstStyle>
            <a:lvl1pPr marL="0" indent="0">
              <a:buNone/>
              <a:defRPr sz="2400" b="0" cap="all">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533399" y="1143000"/>
            <a:ext cx="3945467" cy="3158067"/>
          </a:xfrm>
        </p:spPr>
        <p:txBody>
          <a:bodyPr anchor="t">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855016" y="566738"/>
            <a:ext cx="3764051" cy="576262"/>
          </a:xfrm>
        </p:spPr>
        <p:txBody>
          <a:bodyPr anchor="b">
            <a:noAutofit/>
          </a:bodyPr>
          <a:lstStyle>
            <a:lvl1pPr marL="0" indent="0">
              <a:buNone/>
              <a:defRPr sz="2400" b="0" cap="all">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62362" y="1143000"/>
            <a:ext cx="3956705" cy="3149600"/>
          </a:xfrm>
        </p:spPr>
        <p:txBody>
          <a:bodyPr anchor="t">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1B8ABB09-4A1D-463E-8065-109CC2B7EFAA}" type="datetimeFigureOut">
              <a:rPr lang="ar-SA" smtClean="0"/>
              <a:pPr/>
              <a:t>16/09/1440</a:t>
            </a:fld>
            <a:endParaRPr lang="ar-SA"/>
          </a:p>
        </p:txBody>
      </p:sp>
      <p:sp>
        <p:nvSpPr>
          <p:cNvPr id="8" name="Footer Placeholder 7"/>
          <p:cNvSpPr>
            <a:spLocks noGrp="1"/>
          </p:cNvSpPr>
          <p:nvPr>
            <p:ph type="ftr" sz="quarter" idx="11"/>
          </p:nvPr>
        </p:nvSpPr>
        <p:spPr/>
        <p:txBody>
          <a:bodyPr/>
          <a:lstStyle/>
          <a:p>
            <a:endParaRPr lang="ar-SA"/>
          </a:p>
        </p:txBody>
      </p:sp>
      <p:sp>
        <p:nvSpPr>
          <p:cNvPr id="9" name="Slide Number Placeholder 8"/>
          <p:cNvSpPr>
            <a:spLocks noGrp="1"/>
          </p:cNvSpPr>
          <p:nvPr>
            <p:ph type="sldNum" sz="quarter" idx="12"/>
          </p:nvPr>
        </p:nvSpPr>
        <p:spPr/>
        <p:txBody>
          <a:bodyPr/>
          <a:lstStyle/>
          <a:p>
            <a:fld id="{0B34F065-1154-456A-91E3-76DE8E75E17B}" type="slidenum">
              <a:rPr lang="ar-SA" smtClean="0"/>
              <a:pPr/>
              <a:t>‹#›</a:t>
            </a:fld>
            <a:endParaRPr lang="ar-SA"/>
          </a:p>
        </p:txBody>
      </p:sp>
    </p:spTree>
    <p:extLst>
      <p:ext uri="{BB962C8B-B14F-4D97-AF65-F5344CB8AC3E}">
        <p14:creationId xmlns:p14="http://schemas.microsoft.com/office/powerpoint/2010/main" val="111993436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533400" y="4495800"/>
            <a:ext cx="6554867" cy="1524000"/>
          </a:xfrm>
        </p:spPr>
        <p:txBody>
          <a:bodyPr>
            <a:normAutofit/>
          </a:bodyPr>
          <a:lstStyle>
            <a:lvl1pPr>
              <a:defRPr sz="3200"/>
            </a:lvl1p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1B8ABB09-4A1D-463E-8065-109CC2B7EFAA}" type="datetimeFigureOut">
              <a:rPr lang="ar-SA" smtClean="0"/>
              <a:pPr/>
              <a:t>16/09/1440</a:t>
            </a:fld>
            <a:endParaRPr lang="ar-SA"/>
          </a:p>
        </p:txBody>
      </p:sp>
      <p:sp>
        <p:nvSpPr>
          <p:cNvPr id="4" name="Footer Placeholder 3"/>
          <p:cNvSpPr>
            <a:spLocks noGrp="1"/>
          </p:cNvSpPr>
          <p:nvPr>
            <p:ph type="ftr" sz="quarter" idx="11"/>
          </p:nvPr>
        </p:nvSpPr>
        <p:spPr/>
        <p:txBody>
          <a:bodyPr/>
          <a:lstStyle/>
          <a:p>
            <a:endParaRPr lang="ar-SA"/>
          </a:p>
        </p:txBody>
      </p:sp>
      <p:sp>
        <p:nvSpPr>
          <p:cNvPr id="5" name="Slide Number Placeholder 4"/>
          <p:cNvSpPr>
            <a:spLocks noGrp="1"/>
          </p:cNvSpPr>
          <p:nvPr>
            <p:ph type="sldNum" sz="quarter" idx="12"/>
          </p:nvPr>
        </p:nvSpPr>
        <p:spPr/>
        <p:txBody>
          <a:bodyPr/>
          <a:lstStyle/>
          <a:p>
            <a:fld id="{0B34F065-1154-456A-91E3-76DE8E75E17B}" type="slidenum">
              <a:rPr lang="ar-SA" smtClean="0"/>
              <a:pPr/>
              <a:t>‹#›</a:t>
            </a:fld>
            <a:endParaRPr lang="ar-SA"/>
          </a:p>
        </p:txBody>
      </p:sp>
    </p:spTree>
    <p:extLst>
      <p:ext uri="{BB962C8B-B14F-4D97-AF65-F5344CB8AC3E}">
        <p14:creationId xmlns:p14="http://schemas.microsoft.com/office/powerpoint/2010/main" val="187306489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B8ABB09-4A1D-463E-8065-109CC2B7EFAA}" type="datetimeFigureOut">
              <a:rPr lang="ar-SA" smtClean="0"/>
              <a:pPr/>
              <a:t>16/09/1440</a:t>
            </a:fld>
            <a:endParaRPr lang="ar-SA"/>
          </a:p>
        </p:txBody>
      </p:sp>
      <p:sp>
        <p:nvSpPr>
          <p:cNvPr id="3" name="Footer Placeholder 2"/>
          <p:cNvSpPr>
            <a:spLocks noGrp="1"/>
          </p:cNvSpPr>
          <p:nvPr>
            <p:ph type="ftr" sz="quarter" idx="11"/>
          </p:nvPr>
        </p:nvSpPr>
        <p:spPr/>
        <p:txBody>
          <a:bodyPr/>
          <a:lstStyle/>
          <a:p>
            <a:endParaRPr lang="ar-SA"/>
          </a:p>
        </p:txBody>
      </p:sp>
      <p:sp>
        <p:nvSpPr>
          <p:cNvPr id="4" name="Slide Number Placeholder 3"/>
          <p:cNvSpPr>
            <a:spLocks noGrp="1"/>
          </p:cNvSpPr>
          <p:nvPr>
            <p:ph type="sldNum" sz="quarter" idx="12"/>
          </p:nvPr>
        </p:nvSpPr>
        <p:spPr/>
        <p:txBody>
          <a:bodyPr/>
          <a:lstStyle/>
          <a:p>
            <a:fld id="{0B34F065-1154-456A-91E3-76DE8E75E17B}" type="slidenum">
              <a:rPr lang="ar-SA" smtClean="0"/>
              <a:pPr/>
              <a:t>‹#›</a:t>
            </a:fld>
            <a:endParaRPr lang="ar-SA"/>
          </a:p>
        </p:txBody>
      </p:sp>
    </p:spTree>
    <p:extLst>
      <p:ext uri="{BB962C8B-B14F-4D97-AF65-F5344CB8AC3E}">
        <p14:creationId xmlns:p14="http://schemas.microsoft.com/office/powerpoint/2010/main" val="175469992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418667" y="533400"/>
            <a:ext cx="3200400" cy="1524000"/>
          </a:xfrm>
        </p:spPr>
        <p:txBody>
          <a:bodyPr anchor="b">
            <a:normAutofit/>
          </a:bodyPr>
          <a:lstStyle>
            <a:lvl1pPr algn="l">
              <a:defRPr sz="2000" b="0"/>
            </a:lvl1pPr>
          </a:lstStyle>
          <a:p>
            <a:r>
              <a:rPr lang="en-US" smtClean="0"/>
              <a:t>Click to edit Master title style</a:t>
            </a:r>
            <a:endParaRPr lang="en-US" dirty="0"/>
          </a:p>
        </p:txBody>
      </p:sp>
      <p:sp>
        <p:nvSpPr>
          <p:cNvPr id="3" name="Content Placeholder 2"/>
          <p:cNvSpPr>
            <a:spLocks noGrp="1"/>
          </p:cNvSpPr>
          <p:nvPr>
            <p:ph idx="1"/>
          </p:nvPr>
        </p:nvSpPr>
        <p:spPr>
          <a:xfrm>
            <a:off x="533399" y="533400"/>
            <a:ext cx="4438755" cy="5486400"/>
          </a:xfrm>
        </p:spPr>
        <p:txBody>
          <a:bodyPr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5418667" y="2209802"/>
            <a:ext cx="3200400" cy="2091267"/>
          </a:xfrm>
        </p:spPr>
        <p:txBody>
          <a:bodyPr anchor="t">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B8ABB09-4A1D-463E-8065-109CC2B7EFAA}" type="datetimeFigureOut">
              <a:rPr lang="ar-SA" smtClean="0"/>
              <a:pPr/>
              <a:t>16/09/1440</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0B34F065-1154-456A-91E3-76DE8E75E17B}" type="slidenum">
              <a:rPr lang="ar-SA" smtClean="0"/>
              <a:pPr/>
              <a:t>‹#›</a:t>
            </a:fld>
            <a:endParaRPr lang="ar-SA"/>
          </a:p>
        </p:txBody>
      </p:sp>
    </p:spTree>
    <p:extLst>
      <p:ext uri="{BB962C8B-B14F-4D97-AF65-F5344CB8AC3E}">
        <p14:creationId xmlns:p14="http://schemas.microsoft.com/office/powerpoint/2010/main" val="236424061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495800" y="1447800"/>
            <a:ext cx="3563258" cy="1143000"/>
          </a:xfrm>
        </p:spPr>
        <p:txBody>
          <a:bodyPr anchor="b">
            <a:normAutofit/>
          </a:bodyPr>
          <a:lstStyle>
            <a:lvl1pPr algn="l">
              <a:defRPr sz="2400" b="0"/>
            </a:lvl1pPr>
          </a:lstStyle>
          <a:p>
            <a:r>
              <a:rPr lang="en-US" smtClean="0"/>
              <a:t>Click to edit Master title style</a:t>
            </a:r>
            <a:endParaRPr lang="en-US" dirty="0"/>
          </a:p>
        </p:txBody>
      </p:sp>
      <p:sp>
        <p:nvSpPr>
          <p:cNvPr id="17" name="Picture Placeholder 2"/>
          <p:cNvSpPr>
            <a:spLocks noGrp="1" noChangeAspect="1"/>
          </p:cNvSpPr>
          <p:nvPr>
            <p:ph type="pic" idx="13"/>
          </p:nvPr>
        </p:nvSpPr>
        <p:spPr>
          <a:xfrm>
            <a:off x="762000" y="914400"/>
            <a:ext cx="3280974" cy="4800600"/>
          </a:xfrm>
          <a:prstGeom prst="snip2DiagRect">
            <a:avLst>
              <a:gd name="adj1" fmla="val 10815"/>
              <a:gd name="adj2" fmla="val 0"/>
            </a:avLst>
          </a:prstGeom>
          <a:ln w="15875">
            <a:solidFill>
              <a:schemeClr val="tx1">
                <a:alpha val="4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4496027" y="2743200"/>
            <a:ext cx="3564223" cy="2082800"/>
          </a:xfrm>
        </p:spPr>
        <p:txBody>
          <a:bodyPr anchor="t">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B8ABB09-4A1D-463E-8065-109CC2B7EFAA}" type="datetimeFigureOut">
              <a:rPr lang="ar-SA" smtClean="0"/>
              <a:pPr/>
              <a:t>16/09/1440</a:t>
            </a:fld>
            <a:endParaRPr lang="ar-SA"/>
          </a:p>
        </p:txBody>
      </p:sp>
      <p:sp>
        <p:nvSpPr>
          <p:cNvPr id="6" name="Footer Placeholder 5"/>
          <p:cNvSpPr>
            <a:spLocks noGrp="1"/>
          </p:cNvSpPr>
          <p:nvPr>
            <p:ph type="ftr" sz="quarter" idx="11"/>
          </p:nvPr>
        </p:nvSpPr>
        <p:spPr>
          <a:xfrm>
            <a:off x="533400" y="6172200"/>
            <a:ext cx="5811724" cy="365125"/>
          </a:xfrm>
        </p:spPr>
        <p:txBody>
          <a:bodyPr/>
          <a:lstStyle/>
          <a:p>
            <a:endParaRPr lang="ar-SA"/>
          </a:p>
        </p:txBody>
      </p:sp>
      <p:sp>
        <p:nvSpPr>
          <p:cNvPr id="7" name="Slide Number Placeholder 6"/>
          <p:cNvSpPr>
            <a:spLocks noGrp="1"/>
          </p:cNvSpPr>
          <p:nvPr>
            <p:ph type="sldNum" sz="quarter" idx="12"/>
          </p:nvPr>
        </p:nvSpPr>
        <p:spPr/>
        <p:txBody>
          <a:bodyPr/>
          <a:lstStyle/>
          <a:p>
            <a:fld id="{0B34F065-1154-456A-91E3-76DE8E75E17B}" type="slidenum">
              <a:rPr lang="ar-SA" smtClean="0"/>
              <a:pPr/>
              <a:t>‹#›</a:t>
            </a:fld>
            <a:endParaRPr lang="ar-SA"/>
          </a:p>
        </p:txBody>
      </p:sp>
    </p:spTree>
    <p:extLst>
      <p:ext uri="{BB962C8B-B14F-4D97-AF65-F5344CB8AC3E}">
        <p14:creationId xmlns:p14="http://schemas.microsoft.com/office/powerpoint/2010/main" val="375230954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7" name="Group 6"/>
          <p:cNvGrpSpPr/>
          <p:nvPr/>
        </p:nvGrpSpPr>
        <p:grpSpPr>
          <a:xfrm>
            <a:off x="6670675" y="3894667"/>
            <a:ext cx="2470456" cy="2658533"/>
            <a:chOff x="6687077" y="3259666"/>
            <a:chExt cx="2981857" cy="3208867"/>
          </a:xfrm>
        </p:grpSpPr>
        <p:cxnSp>
          <p:nvCxnSpPr>
            <p:cNvPr id="8" name="Straight Connector 7"/>
            <p:cNvCxnSpPr/>
            <p:nvPr/>
          </p:nvCxnSpPr>
          <p:spPr>
            <a:xfrm flipH="1">
              <a:off x="8756120" y="3259666"/>
              <a:ext cx="912814" cy="912812"/>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flipH="1">
              <a:off x="6687077" y="3486677"/>
              <a:ext cx="2981857" cy="2981856"/>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flipH="1">
              <a:off x="7772400" y="3581400"/>
              <a:ext cx="1896534" cy="1896533"/>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p:nvCxnSpPr>
          <p:spPr>
            <a:xfrm flipH="1">
              <a:off x="7923214" y="3433394"/>
              <a:ext cx="1739738" cy="1739740"/>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flipH="1">
              <a:off x="8398935" y="3985317"/>
              <a:ext cx="1264017" cy="1264016"/>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grpSp>
      <p:sp>
        <p:nvSpPr>
          <p:cNvPr id="2" name="Title Placeholder 1"/>
          <p:cNvSpPr>
            <a:spLocks noGrp="1"/>
          </p:cNvSpPr>
          <p:nvPr>
            <p:ph type="title"/>
          </p:nvPr>
        </p:nvSpPr>
        <p:spPr>
          <a:xfrm>
            <a:off x="533400" y="4495800"/>
            <a:ext cx="6554867" cy="1524000"/>
          </a:xfrm>
          <a:prstGeom prst="rect">
            <a:avLst/>
          </a:prstGeom>
          <a:effectLst/>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533400" y="533401"/>
            <a:ext cx="6554867" cy="3767670"/>
          </a:xfrm>
          <a:prstGeom prst="rect">
            <a:avLst/>
          </a:prstGeom>
        </p:spPr>
        <p:txBody>
          <a:bodyPr vert="horz" lIns="91440" tIns="45720" rIns="91440" bIns="45720" rtlCol="0"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430245" y="6172203"/>
            <a:ext cx="1200463" cy="365125"/>
          </a:xfrm>
          <a:prstGeom prst="rect">
            <a:avLst/>
          </a:prstGeom>
        </p:spPr>
        <p:txBody>
          <a:bodyPr vert="horz" lIns="91440" tIns="45720" rIns="91440" bIns="45720" rtlCol="0" anchor="t"/>
          <a:lstStyle>
            <a:lvl1pPr algn="r">
              <a:defRPr sz="1000" b="0" i="0">
                <a:solidFill>
                  <a:schemeClr val="bg2">
                    <a:lumMod val="50000"/>
                  </a:schemeClr>
                </a:solidFill>
                <a:effectLst/>
                <a:latin typeface="+mn-lt"/>
              </a:defRPr>
            </a:lvl1pPr>
          </a:lstStyle>
          <a:p>
            <a:fld id="{1B8ABB09-4A1D-463E-8065-109CC2B7EFAA}" type="datetimeFigureOut">
              <a:rPr lang="ar-SA" smtClean="0"/>
              <a:pPr/>
              <a:t>16/09/1440</a:t>
            </a:fld>
            <a:endParaRPr lang="ar-SA"/>
          </a:p>
        </p:txBody>
      </p:sp>
      <p:sp>
        <p:nvSpPr>
          <p:cNvPr id="5" name="Footer Placeholder 4"/>
          <p:cNvSpPr>
            <a:spLocks noGrp="1"/>
          </p:cNvSpPr>
          <p:nvPr>
            <p:ph type="ftr" sz="quarter" idx="3"/>
          </p:nvPr>
        </p:nvSpPr>
        <p:spPr>
          <a:xfrm>
            <a:off x="533400" y="6172200"/>
            <a:ext cx="5811724" cy="365125"/>
          </a:xfrm>
          <a:prstGeom prst="rect">
            <a:avLst/>
          </a:prstGeom>
        </p:spPr>
        <p:txBody>
          <a:bodyPr vert="horz" lIns="91440" tIns="45720" rIns="91440" bIns="45720" rtlCol="0" anchor="t"/>
          <a:lstStyle>
            <a:lvl1pPr algn="l">
              <a:defRPr sz="1000" b="0" i="0">
                <a:solidFill>
                  <a:schemeClr val="bg2">
                    <a:lumMod val="50000"/>
                  </a:schemeClr>
                </a:solidFill>
                <a:effectLst/>
                <a:latin typeface="+mn-lt"/>
              </a:defRPr>
            </a:lvl1pPr>
          </a:lstStyle>
          <a:p>
            <a:endParaRPr lang="ar-SA"/>
          </a:p>
        </p:txBody>
      </p:sp>
      <p:sp>
        <p:nvSpPr>
          <p:cNvPr id="6" name="Slide Number Placeholder 5"/>
          <p:cNvSpPr>
            <a:spLocks noGrp="1"/>
          </p:cNvSpPr>
          <p:nvPr>
            <p:ph type="sldNum" sz="quarter" idx="4"/>
          </p:nvPr>
        </p:nvSpPr>
        <p:spPr>
          <a:xfrm>
            <a:off x="7774426" y="5578478"/>
            <a:ext cx="856907" cy="669925"/>
          </a:xfrm>
          <a:prstGeom prst="rect">
            <a:avLst/>
          </a:prstGeom>
        </p:spPr>
        <p:txBody>
          <a:bodyPr vert="horz" lIns="91440" tIns="45720" rIns="91440" bIns="45720" rtlCol="0" anchor="b"/>
          <a:lstStyle>
            <a:lvl1pPr algn="r">
              <a:defRPr sz="2800" b="0" i="0">
                <a:solidFill>
                  <a:schemeClr val="bg2">
                    <a:lumMod val="50000"/>
                  </a:schemeClr>
                </a:solidFill>
                <a:effectLst/>
                <a:latin typeface="+mn-lt"/>
              </a:defRPr>
            </a:lvl1pPr>
          </a:lstStyle>
          <a:p>
            <a:fld id="{0B34F065-1154-456A-91E3-76DE8E75E17B}" type="slidenum">
              <a:rPr lang="ar-SA" smtClean="0"/>
              <a:pPr/>
              <a:t>‹#›</a:t>
            </a:fld>
            <a:endParaRPr lang="ar-SA"/>
          </a:p>
        </p:txBody>
      </p:sp>
    </p:spTree>
    <p:extLst>
      <p:ext uri="{BB962C8B-B14F-4D97-AF65-F5344CB8AC3E}">
        <p14:creationId xmlns:p14="http://schemas.microsoft.com/office/powerpoint/2010/main" val="2289903633"/>
      </p:ext>
    </p:extLst>
  </p:cSld>
  <p:clrMap bg1="dk1" tx1="lt1" bg2="dk2" tx2="lt2" accent1="accent1" accent2="accent2" accent3="accent3" accent4="accent4" accent5="accent5" accent6="accent6" hlink="hlink" folHlink="folHlink"/>
  <p:sldLayoutIdLst>
    <p:sldLayoutId id="2147483990" r:id="rId1"/>
    <p:sldLayoutId id="2147483991" r:id="rId2"/>
    <p:sldLayoutId id="2147483992" r:id="rId3"/>
    <p:sldLayoutId id="2147483993" r:id="rId4"/>
    <p:sldLayoutId id="2147483994" r:id="rId5"/>
    <p:sldLayoutId id="2147483995" r:id="rId6"/>
    <p:sldLayoutId id="2147483996" r:id="rId7"/>
    <p:sldLayoutId id="2147483997" r:id="rId8"/>
    <p:sldLayoutId id="2147483998" r:id="rId9"/>
    <p:sldLayoutId id="2147483999" r:id="rId10"/>
    <p:sldLayoutId id="2147484000" r:id="rId11"/>
    <p:sldLayoutId id="2147484001" r:id="rId12"/>
    <p:sldLayoutId id="2147484002" r:id="rId13"/>
    <p:sldLayoutId id="2147484003" r:id="rId14"/>
    <p:sldLayoutId id="2147484004" r:id="rId15"/>
    <p:sldLayoutId id="2147484005" r:id="rId16"/>
    <p:sldLayoutId id="2147484006" r:id="rId17"/>
  </p:sldLayoutIdLst>
  <p:txStyles>
    <p:titleStyle>
      <a:lvl1pPr algn="l" defTabSz="457200" rtl="1" eaLnBrk="1" latinLnBrk="0" hangingPunct="1">
        <a:spcBef>
          <a:spcPct val="0"/>
        </a:spcBef>
        <a:buNone/>
        <a:defRPr sz="3200" kern="1200" cap="all">
          <a:ln w="3175" cmpd="sng">
            <a:noFill/>
          </a:ln>
          <a:solidFill>
            <a:schemeClr val="tx1"/>
          </a:solidFill>
          <a:effectLst/>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p:titleStyle>
    <p:bodyStyle>
      <a:lvl1pPr marL="285750" indent="-285750" algn="r" defTabSz="457200" rtl="1" eaLnBrk="1" latinLnBrk="0" hangingPunct="1">
        <a:spcBef>
          <a:spcPct val="20000"/>
        </a:spcBef>
        <a:spcAft>
          <a:spcPts val="600"/>
        </a:spcAft>
        <a:buClr>
          <a:schemeClr val="tx1"/>
        </a:buClr>
        <a:buSzPct val="80000"/>
        <a:buFont typeface="Wingdings 3" panose="05040102010807070707" pitchFamily="18" charset="2"/>
        <a:buChar char=""/>
        <a:defRPr sz="2000" kern="1200" cap="none">
          <a:solidFill>
            <a:schemeClr val="bg2">
              <a:lumMod val="75000"/>
            </a:schemeClr>
          </a:solidFill>
          <a:effectLst/>
          <a:latin typeface="+mn-lt"/>
          <a:ea typeface="+mn-ea"/>
          <a:cs typeface="+mn-cs"/>
        </a:defRPr>
      </a:lvl1pPr>
      <a:lvl2pPr marL="742950" indent="-285750" algn="r" defTabSz="457200" rtl="1" eaLnBrk="1" latinLnBrk="0" hangingPunct="1">
        <a:spcBef>
          <a:spcPct val="20000"/>
        </a:spcBef>
        <a:spcAft>
          <a:spcPts val="600"/>
        </a:spcAft>
        <a:buClr>
          <a:schemeClr val="tx1"/>
        </a:buClr>
        <a:buSzPct val="80000"/>
        <a:buFont typeface="Wingdings 3" panose="05040102010807070707" pitchFamily="18" charset="2"/>
        <a:buChar char=""/>
        <a:defRPr sz="1800" kern="1200" cap="none">
          <a:solidFill>
            <a:schemeClr val="bg2">
              <a:lumMod val="75000"/>
            </a:schemeClr>
          </a:solidFill>
          <a:effectLst/>
          <a:latin typeface="+mn-lt"/>
          <a:ea typeface="+mn-ea"/>
          <a:cs typeface="+mn-cs"/>
        </a:defRPr>
      </a:lvl2pPr>
      <a:lvl3pPr marL="1200150" indent="-285750" algn="r" defTabSz="457200" rtl="1" eaLnBrk="1" latinLnBrk="0" hangingPunct="1">
        <a:spcBef>
          <a:spcPct val="20000"/>
        </a:spcBef>
        <a:spcAft>
          <a:spcPts val="600"/>
        </a:spcAft>
        <a:buClr>
          <a:schemeClr val="tx1"/>
        </a:buClr>
        <a:buSzPct val="80000"/>
        <a:buFont typeface="Wingdings 3" panose="05040102010807070707" pitchFamily="18" charset="2"/>
        <a:buChar char=""/>
        <a:defRPr sz="1600" kern="1200" cap="none">
          <a:solidFill>
            <a:schemeClr val="bg2">
              <a:lumMod val="75000"/>
            </a:schemeClr>
          </a:solidFill>
          <a:effectLst/>
          <a:latin typeface="+mn-lt"/>
          <a:ea typeface="+mn-ea"/>
          <a:cs typeface="+mn-cs"/>
        </a:defRPr>
      </a:lvl3pPr>
      <a:lvl4pPr marL="1543050" indent="-171450" algn="r" defTabSz="457200" rtl="1"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4pPr>
      <a:lvl5pPr marL="2000250" indent="-171450" algn="r" defTabSz="457200" rtl="1"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5pPr>
      <a:lvl6pPr marL="2514600" indent="-228600" algn="r" defTabSz="457200" rtl="1"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6pPr>
      <a:lvl7pPr marL="2971800" indent="-228600" algn="r" defTabSz="457200" rtl="1"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7pPr>
      <a:lvl8pPr marL="3429000" indent="-228600" algn="r" defTabSz="457200" rtl="1"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8pPr>
      <a:lvl9pPr marL="3886200" indent="-228600" algn="r" defTabSz="457200" rtl="1"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9pPr>
    </p:bodyStyle>
    <p:otherStyle>
      <a:defPPr>
        <a:defRPr lang="en-US"/>
      </a:defPPr>
      <a:lvl1pPr marL="0" algn="r" defTabSz="457200" rtl="1" eaLnBrk="1" latinLnBrk="0" hangingPunct="1">
        <a:defRPr sz="1800" kern="1200">
          <a:solidFill>
            <a:schemeClr val="tx1"/>
          </a:solidFill>
          <a:latin typeface="+mn-lt"/>
          <a:ea typeface="+mn-ea"/>
          <a:cs typeface="+mn-cs"/>
        </a:defRPr>
      </a:lvl1pPr>
      <a:lvl2pPr marL="457200" algn="r" defTabSz="457200" rtl="1" eaLnBrk="1" latinLnBrk="0" hangingPunct="1">
        <a:defRPr sz="1800" kern="1200">
          <a:solidFill>
            <a:schemeClr val="tx1"/>
          </a:solidFill>
          <a:latin typeface="+mn-lt"/>
          <a:ea typeface="+mn-ea"/>
          <a:cs typeface="+mn-cs"/>
        </a:defRPr>
      </a:lvl2pPr>
      <a:lvl3pPr marL="914400" algn="r" defTabSz="457200" rtl="1" eaLnBrk="1" latinLnBrk="0" hangingPunct="1">
        <a:defRPr sz="1800" kern="1200">
          <a:solidFill>
            <a:schemeClr val="tx1"/>
          </a:solidFill>
          <a:latin typeface="+mn-lt"/>
          <a:ea typeface="+mn-ea"/>
          <a:cs typeface="+mn-cs"/>
        </a:defRPr>
      </a:lvl3pPr>
      <a:lvl4pPr marL="1371600" algn="r" defTabSz="457200" rtl="1" eaLnBrk="1" latinLnBrk="0" hangingPunct="1">
        <a:defRPr sz="1800" kern="1200">
          <a:solidFill>
            <a:schemeClr val="tx1"/>
          </a:solidFill>
          <a:latin typeface="+mn-lt"/>
          <a:ea typeface="+mn-ea"/>
          <a:cs typeface="+mn-cs"/>
        </a:defRPr>
      </a:lvl4pPr>
      <a:lvl5pPr marL="1828800" algn="r" defTabSz="457200" rtl="1" eaLnBrk="1" latinLnBrk="0" hangingPunct="1">
        <a:defRPr sz="1800" kern="1200">
          <a:solidFill>
            <a:schemeClr val="tx1"/>
          </a:solidFill>
          <a:latin typeface="+mn-lt"/>
          <a:ea typeface="+mn-ea"/>
          <a:cs typeface="+mn-cs"/>
        </a:defRPr>
      </a:lvl5pPr>
      <a:lvl6pPr marL="2286000" algn="r" defTabSz="457200" rtl="1" eaLnBrk="1" latinLnBrk="0" hangingPunct="1">
        <a:defRPr sz="1800" kern="1200">
          <a:solidFill>
            <a:schemeClr val="tx1"/>
          </a:solidFill>
          <a:latin typeface="+mn-lt"/>
          <a:ea typeface="+mn-ea"/>
          <a:cs typeface="+mn-cs"/>
        </a:defRPr>
      </a:lvl6pPr>
      <a:lvl7pPr marL="2743200" algn="r" defTabSz="457200" rtl="1" eaLnBrk="1" latinLnBrk="0" hangingPunct="1">
        <a:defRPr sz="1800" kern="1200">
          <a:solidFill>
            <a:schemeClr val="tx1"/>
          </a:solidFill>
          <a:latin typeface="+mn-lt"/>
          <a:ea typeface="+mn-ea"/>
          <a:cs typeface="+mn-cs"/>
        </a:defRPr>
      </a:lvl7pPr>
      <a:lvl8pPr marL="3200400" algn="r" defTabSz="457200" rtl="1" eaLnBrk="1" latinLnBrk="0" hangingPunct="1">
        <a:defRPr sz="1800" kern="1200">
          <a:solidFill>
            <a:schemeClr val="tx1"/>
          </a:solidFill>
          <a:latin typeface="+mn-lt"/>
          <a:ea typeface="+mn-ea"/>
          <a:cs typeface="+mn-cs"/>
        </a:defRPr>
      </a:lvl8pPr>
      <a:lvl9pPr marL="3657600" algn="r" defTabSz="4572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فرعي 2"/>
          <p:cNvSpPr>
            <a:spLocks noGrp="1"/>
          </p:cNvSpPr>
          <p:nvPr>
            <p:ph type="subTitle" idx="1"/>
          </p:nvPr>
        </p:nvSpPr>
        <p:spPr>
          <a:xfrm>
            <a:off x="285720" y="692696"/>
            <a:ext cx="8246298" cy="5093782"/>
          </a:xfrm>
        </p:spPr>
        <p:txBody>
          <a:bodyPr>
            <a:noAutofit/>
          </a:bodyPr>
          <a:lstStyle/>
          <a:p>
            <a:pPr algn="ctr"/>
            <a:r>
              <a:rPr lang="en-US" sz="7200" b="1" smtClean="0">
                <a:latin typeface="Algerian" pitchFamily="82" charset="0"/>
              </a:rPr>
              <a:t>William </a:t>
            </a:r>
            <a:r>
              <a:rPr lang="en-US" sz="7200" b="1" dirty="0" smtClean="0">
                <a:latin typeface="Algerian" pitchFamily="82" charset="0"/>
              </a:rPr>
              <a:t>Shakespeare’s Twelfth Night</a:t>
            </a:r>
            <a:endParaRPr lang="ar-IQ" sz="7200" b="1" dirty="0">
              <a:latin typeface="Algerian" pitchFamily="82" charset="0"/>
            </a:endParaRPr>
          </a:p>
        </p:txBody>
      </p:sp>
    </p:spTree>
  </p:cSld>
  <p:clrMapOvr>
    <a:masterClrMapping/>
  </p:clrMapOvr>
  <mc:AlternateContent xmlns:mc="http://schemas.openxmlformats.org/markup-compatibility/2006" xmlns:p14="http://schemas.microsoft.com/office/powerpoint/2010/main">
    <mc:Choice Requires="p14">
      <p:transition spd="slow" p14:dur="1400" advTm="10000">
        <p14:ripple/>
      </p:transition>
    </mc:Choice>
    <mc:Fallback xmlns="">
      <p:transition spd="slow" advTm="10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5" presetClass="exit" presetSubtype="0" fill="hold" grpId="0" nodeType="clickEffect">
                                  <p:stCondLst>
                                    <p:cond delay="0"/>
                                  </p:stCondLst>
                                  <p:childTnLst>
                                    <p:animEffect transition="out" filter="fade">
                                      <p:cBhvr>
                                        <p:cTn id="6" dur="2000"/>
                                        <p:tgtEl>
                                          <p:spTgt spid="3">
                                            <p:txEl>
                                              <p:pRg st="0" end="0"/>
                                            </p:txEl>
                                          </p:spTgt>
                                        </p:tgtEl>
                                      </p:cBhvr>
                                    </p:animEffect>
                                    <p:anim calcmode="lin" valueType="num">
                                      <p:cBhvr>
                                        <p:cTn id="7" dur="2000"/>
                                        <p:tgtEl>
                                          <p:spTgt spid="3">
                                            <p:txEl>
                                              <p:pRg st="0" end="0"/>
                                            </p:txEl>
                                          </p:spTgt>
                                        </p:tgtEl>
                                        <p:attrNameLst>
                                          <p:attrName>ppt_w</p:attrName>
                                        </p:attrNameLst>
                                      </p:cBhvr>
                                      <p:tavLst>
                                        <p:tav tm="0">
                                          <p:val>
                                            <p:strVal val="ppt_w"/>
                                          </p:val>
                                        </p:tav>
                                        <p:tav tm="5000">
                                          <p:val>
                                            <p:strVal val="0.92*ppt_w"/>
                                          </p:val>
                                        </p:tav>
                                        <p:tav tm="10000">
                                          <p:val>
                                            <p:strVal val="0.71*ppt_w"/>
                                          </p:val>
                                        </p:tav>
                                        <p:tav tm="15000">
                                          <p:val>
                                            <p:strVal val="0.38*ppt_w"/>
                                          </p:val>
                                        </p:tav>
                                        <p:tav tm="20000">
                                          <p:val>
                                            <p:fltVal val="0"/>
                                          </p:val>
                                        </p:tav>
                                        <p:tav tm="25000">
                                          <p:val>
                                            <p:strVal val="-0.38*ppt_w"/>
                                          </p:val>
                                        </p:tav>
                                        <p:tav tm="30000">
                                          <p:val>
                                            <p:strVal val="-0.71*ppt_w"/>
                                          </p:val>
                                        </p:tav>
                                        <p:tav tm="35000">
                                          <p:val>
                                            <p:strVal val="-0.92*ppt_w"/>
                                          </p:val>
                                        </p:tav>
                                        <p:tav tm="40000">
                                          <p:val>
                                            <p:strVal val="-ppt_w"/>
                                          </p:val>
                                        </p:tav>
                                        <p:tav tm="45000">
                                          <p:val>
                                            <p:strVal val="-0.92*ppt_w"/>
                                          </p:val>
                                        </p:tav>
                                        <p:tav tm="50000">
                                          <p:val>
                                            <p:strVal val="-0.71*ppt_w"/>
                                          </p:val>
                                        </p:tav>
                                        <p:tav tm="55000">
                                          <p:val>
                                            <p:strVal val="-0.38*ppt_w"/>
                                          </p:val>
                                        </p:tav>
                                        <p:tav tm="60000">
                                          <p:val>
                                            <p:fltVal val="0"/>
                                          </p:val>
                                        </p:tav>
                                        <p:tav tm="65000">
                                          <p:val>
                                            <p:strVal val="0.38*ppt_w"/>
                                          </p:val>
                                        </p:tav>
                                        <p:tav tm="70000">
                                          <p:val>
                                            <p:strVal val="0.71*ppt_w"/>
                                          </p:val>
                                        </p:tav>
                                        <p:tav tm="75000">
                                          <p:val>
                                            <p:strVal val="0.92*ppt_w"/>
                                          </p:val>
                                        </p:tav>
                                        <p:tav tm="80000">
                                          <p:val>
                                            <p:strVal val="ppt_w"/>
                                          </p:val>
                                        </p:tav>
                                        <p:tav tm="85000">
                                          <p:val>
                                            <p:strVal val="0.92*ppt_w"/>
                                          </p:val>
                                        </p:tav>
                                        <p:tav tm="90000">
                                          <p:val>
                                            <p:strVal val="0.71*ppt_w"/>
                                          </p:val>
                                        </p:tav>
                                        <p:tav tm="95000">
                                          <p:val>
                                            <p:strVal val="0.38*ppt_w"/>
                                          </p:val>
                                        </p:tav>
                                        <p:tav tm="100000">
                                          <p:val>
                                            <p:fltVal val="0"/>
                                          </p:val>
                                        </p:tav>
                                      </p:tavLst>
                                    </p:anim>
                                    <p:anim calcmode="lin" valueType="num">
                                      <p:cBhvr>
                                        <p:cTn id="8" dur="2000"/>
                                        <p:tgtEl>
                                          <p:spTgt spid="3">
                                            <p:txEl>
                                              <p:pRg st="0" end="0"/>
                                            </p:txEl>
                                          </p:spTgt>
                                        </p:tgtEl>
                                        <p:attrNameLst>
                                          <p:attrName>ppt_h</p:attrName>
                                        </p:attrNameLst>
                                      </p:cBhvr>
                                      <p:tavLst>
                                        <p:tav tm="0">
                                          <p:val>
                                            <p:strVal val="ppt_h"/>
                                          </p:val>
                                        </p:tav>
                                        <p:tav tm="100000">
                                          <p:val>
                                            <p:strVal val="ppt_h"/>
                                          </p:val>
                                        </p:tav>
                                      </p:tavLst>
                                    </p:anim>
                                    <p:set>
                                      <p:cBhvr>
                                        <p:cTn id="9" dur="1" fill="hold">
                                          <p:stCondLst>
                                            <p:cond delay="1999"/>
                                          </p:stCondLst>
                                        </p:cTn>
                                        <p:tgtEl>
                                          <p:spTgt spid="3">
                                            <p:txEl>
                                              <p:pRg st="0" end="0"/>
                                            </p:txEl>
                                          </p:spTgt>
                                        </p:tgtEl>
                                        <p:attrNameLst>
                                          <p:attrName>style.visibility</p:attrName>
                                        </p:attrNameLst>
                                      </p:cBhvr>
                                      <p:to>
                                        <p:strVal val="hidden"/>
                                      </p:to>
                                    </p:set>
                                  </p:childTnLst>
                                </p:cTn>
                              </p:par>
                            </p:childTnLst>
                          </p:cTn>
                        </p:par>
                      </p:childTnLst>
                    </p:cTn>
                  </p:par>
                  <p:par>
                    <p:cTn id="10" fill="hold">
                      <p:stCondLst>
                        <p:cond delay="indefinite"/>
                      </p:stCondLst>
                      <p:childTnLst>
                        <p:par>
                          <p:cTn id="11" fill="hold">
                            <p:stCondLst>
                              <p:cond delay="0"/>
                            </p:stCondLst>
                            <p:childTnLst>
                              <p:par>
                                <p:cTn id="12" presetID="14" presetClass="exit" presetSubtype="10" fill="hold" grpId="1" nodeType="clickEffect">
                                  <p:stCondLst>
                                    <p:cond delay="0"/>
                                  </p:stCondLst>
                                  <p:childTnLst>
                                    <p:animEffect transition="out" filter="randombar(horizontal)">
                                      <p:cBhvr>
                                        <p:cTn id="13" dur="500"/>
                                        <p:tgtEl>
                                          <p:spTgt spid="3">
                                            <p:txEl>
                                              <p:pRg st="0" end="0"/>
                                            </p:txEl>
                                          </p:spTgt>
                                        </p:tgtEl>
                                      </p:cBhvr>
                                    </p:animEffect>
                                    <p:set>
                                      <p:cBhvr>
                                        <p:cTn id="14" dur="1" fill="hold">
                                          <p:stCondLst>
                                            <p:cond delay="499"/>
                                          </p:stCondLst>
                                        </p:cTn>
                                        <p:tgtEl>
                                          <p:spTgt spid="3">
                                            <p:txEl>
                                              <p:pRg st="0" end="0"/>
                                            </p:txEl>
                                          </p:spTgt>
                                        </p:tgtEl>
                                        <p:attrNameLst>
                                          <p:attrName>style.visibility</p:attrName>
                                        </p:attrNameLst>
                                      </p:cBhvr>
                                      <p:to>
                                        <p:strVal val="hidden"/>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2" nodeType="clickEffect">
                                  <p:stCondLst>
                                    <p:cond delay="0"/>
                                  </p:stCondLst>
                                  <p:childTnLst>
                                    <p:set>
                                      <p:cBhvr>
                                        <p:cTn id="18"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8" presetClass="entr" presetSubtype="16" fill="hold" grpId="3" nodeType="clickEffect">
                                  <p:stCondLst>
                                    <p:cond delay="0"/>
                                  </p:stCondLst>
                                  <p:childTnLst>
                                    <p:set>
                                      <p:cBhvr>
                                        <p:cTn id="22" dur="1" fill="hold">
                                          <p:stCondLst>
                                            <p:cond delay="0"/>
                                          </p:stCondLst>
                                        </p:cTn>
                                        <p:tgtEl>
                                          <p:spTgt spid="3">
                                            <p:txEl>
                                              <p:pRg st="0" end="0"/>
                                            </p:txEl>
                                          </p:spTgt>
                                        </p:tgtEl>
                                        <p:attrNameLst>
                                          <p:attrName>style.visibility</p:attrName>
                                        </p:attrNameLst>
                                      </p:cBhvr>
                                      <p:to>
                                        <p:strVal val="visible"/>
                                      </p:to>
                                    </p:set>
                                    <p:animEffect transition="in" filter="diamond(in)">
                                      <p:cBhvr>
                                        <p:cTn id="23" dur="20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3" grpId="1" build="p"/>
      <p:bldP spid="3" grpId="2" build="p"/>
      <p:bldP spid="3" grpId="3" build="p"/>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lstStyle/>
          <a:p>
            <a:endParaRPr lang="ar-IQ"/>
          </a:p>
        </p:txBody>
      </p:sp>
      <p:sp>
        <p:nvSpPr>
          <p:cNvPr id="3" name="عنوان فرعي 2"/>
          <p:cNvSpPr>
            <a:spLocks noGrp="1"/>
          </p:cNvSpPr>
          <p:nvPr>
            <p:ph type="subTitle" idx="1"/>
          </p:nvPr>
        </p:nvSpPr>
        <p:spPr/>
        <p:txBody>
          <a:bodyPr/>
          <a:lstStyle/>
          <a:p>
            <a:endParaRPr lang="ar-IQ"/>
          </a:p>
        </p:txBody>
      </p:sp>
      <p:pic>
        <p:nvPicPr>
          <p:cNvPr id="1026" name="Picture 2" descr="C:\Users\JAZ\Desktop\Twelfth-Night-12-facts-sqaure.jpg"/>
          <p:cNvPicPr>
            <a:picLocks noChangeAspect="1" noChangeArrowheads="1"/>
          </p:cNvPicPr>
          <p:nvPr/>
        </p:nvPicPr>
        <p:blipFill>
          <a:blip r:embed="rId2"/>
          <a:srcRect/>
          <a:stretch>
            <a:fillRect/>
          </a:stretch>
        </p:blipFill>
        <p:spPr bwMode="auto">
          <a:xfrm>
            <a:off x="500034" y="-31667"/>
            <a:ext cx="8429684" cy="6889667"/>
          </a:xfrm>
          <a:prstGeom prst="rect">
            <a:avLst/>
          </a:prstGeom>
          <a:noFill/>
        </p:spPr>
      </p:pic>
    </p:spTree>
  </p:cSld>
  <p:clrMapOvr>
    <a:masterClrMapping/>
  </p:clrMapOvr>
  <p:transition spd="slow">
    <p:diamond/>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en-US" b="1" dirty="0" smtClean="0"/>
              <a:t>The Secret of the Title </a:t>
            </a:r>
            <a:endParaRPr lang="ar-IQ" b="1" dirty="0"/>
          </a:p>
        </p:txBody>
      </p:sp>
      <p:sp>
        <p:nvSpPr>
          <p:cNvPr id="3" name="عنصر نائب للمحتوى 2"/>
          <p:cNvSpPr>
            <a:spLocks noGrp="1"/>
          </p:cNvSpPr>
          <p:nvPr>
            <p:ph idx="1"/>
          </p:nvPr>
        </p:nvSpPr>
        <p:spPr/>
        <p:txBody>
          <a:bodyPr>
            <a:noAutofit/>
          </a:bodyPr>
          <a:lstStyle/>
          <a:p>
            <a:pPr algn="just" rtl="0">
              <a:buNone/>
            </a:pPr>
            <a:r>
              <a:rPr lang="en-US" sz="2800" b="1" dirty="0" smtClean="0"/>
              <a:t>1. On </a:t>
            </a:r>
            <a:r>
              <a:rPr lang="en-US" sz="2800" b="1" i="1" dirty="0" smtClean="0"/>
              <a:t>Twelfth Night</a:t>
            </a:r>
            <a:r>
              <a:rPr lang="en-US" sz="2800" b="1" dirty="0" smtClean="0"/>
              <a:t> (prior to Shakespeare play) people celebrate in masquerades; servants often dressed up as their masters, men as women etc. Based on the ancient Roman festival of Saturnalia at the same time of year (</a:t>
            </a:r>
            <a:r>
              <a:rPr lang="en-US" sz="2800" b="1" dirty="0" err="1" smtClean="0"/>
              <a:t>characterised</a:t>
            </a:r>
            <a:r>
              <a:rPr lang="en-US" sz="2800" b="1" dirty="0" smtClean="0"/>
              <a:t> by drunken revelry and inversion of the social order; masters became slaves for a day, and vice versa) this is the cultural origin of the play’s gender confused driven plot.</a:t>
            </a:r>
          </a:p>
        </p:txBody>
      </p:sp>
    </p:spTree>
  </p:cSld>
  <p:clrMapOvr>
    <a:masterClrMapping/>
  </p:clrMapOvr>
  <p:transition spd="slow">
    <p:newsflash/>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IQ"/>
          </a:p>
        </p:txBody>
      </p:sp>
      <p:sp>
        <p:nvSpPr>
          <p:cNvPr id="3" name="عنصر نائب للمحتوى 2"/>
          <p:cNvSpPr>
            <a:spLocks noGrp="1"/>
          </p:cNvSpPr>
          <p:nvPr>
            <p:ph idx="1"/>
          </p:nvPr>
        </p:nvSpPr>
        <p:spPr/>
        <p:txBody>
          <a:bodyPr>
            <a:noAutofit/>
          </a:bodyPr>
          <a:lstStyle/>
          <a:p>
            <a:pPr algn="just" rtl="0">
              <a:buNone/>
            </a:pPr>
            <a:r>
              <a:rPr lang="en-US" sz="4000" b="1" dirty="0" smtClean="0"/>
              <a:t>  2. </a:t>
            </a:r>
            <a:r>
              <a:rPr lang="en-US" sz="4000" b="1" dirty="0" err="1" smtClean="0"/>
              <a:t>Malvolio</a:t>
            </a:r>
            <a:r>
              <a:rPr lang="en-US" sz="4000" b="1" dirty="0" smtClean="0"/>
              <a:t> the stern-but-ultimately-undone steward of Lady Olivia is a very popular and loved character among actors, having been played on stage and screen several times.</a:t>
            </a:r>
          </a:p>
        </p:txBody>
      </p:sp>
    </p:spTree>
  </p:cSld>
  <p:clrMapOvr>
    <a:masterClrMapping/>
  </p:clrMapOvr>
  <p:transition spd="slow">
    <p:comb dir="vert"/>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IQ"/>
          </a:p>
        </p:txBody>
      </p:sp>
      <p:sp>
        <p:nvSpPr>
          <p:cNvPr id="3" name="عنصر نائب للمحتوى 2"/>
          <p:cNvSpPr>
            <a:spLocks noGrp="1"/>
          </p:cNvSpPr>
          <p:nvPr>
            <p:ph idx="1"/>
          </p:nvPr>
        </p:nvSpPr>
        <p:spPr/>
        <p:txBody>
          <a:bodyPr>
            <a:noAutofit/>
          </a:bodyPr>
          <a:lstStyle/>
          <a:p>
            <a:pPr algn="just" rtl="0">
              <a:buNone/>
            </a:pPr>
            <a:r>
              <a:rPr lang="en-US" sz="2400" b="1" dirty="0" smtClean="0"/>
              <a:t>    3. The 2006 film She’s the Man (staring Amanda </a:t>
            </a:r>
            <a:r>
              <a:rPr lang="en-US" sz="2400" b="1" dirty="0" err="1" smtClean="0"/>
              <a:t>Bynes</a:t>
            </a:r>
            <a:r>
              <a:rPr lang="en-US" sz="2400" b="1" dirty="0" smtClean="0"/>
              <a:t> and Channing Tatum) </a:t>
            </a:r>
            <a:r>
              <a:rPr lang="en-US" sz="2400" b="1" dirty="0" err="1" smtClean="0"/>
              <a:t>modernises</a:t>
            </a:r>
            <a:r>
              <a:rPr lang="en-US" sz="2400" b="1" dirty="0" smtClean="0"/>
              <a:t> the story as a contemporary teenage US comedy. Instead of an island Illyria is a prep school and incorporates the names of most of the play’s major characters. </a:t>
            </a:r>
            <a:r>
              <a:rPr lang="en-US" sz="2400" b="1" dirty="0" err="1" smtClean="0"/>
              <a:t>Orsino</a:t>
            </a:r>
            <a:r>
              <a:rPr lang="en-US" sz="2400" b="1" dirty="0" smtClean="0"/>
              <a:t>, Duke of Illyria becomes simply Duke </a:t>
            </a:r>
            <a:r>
              <a:rPr lang="en-US" sz="2400" b="1" dirty="0" err="1" smtClean="0"/>
              <a:t>Orsino</a:t>
            </a:r>
            <a:r>
              <a:rPr lang="en-US" sz="2400" b="1" dirty="0" smtClean="0"/>
              <a:t> .The story was changed to revolve around the idea of football (or soccer as they call it in the US!) rivalry but the twisted / love triangle romance remained the same as the Shakespearean original. Viola, pretends to be her brother Sebastian, and tries to woo Olivia for her room-mate Duke. However Olivia falls in love with Viola (as Sebastian) and Viola falls in love with Duke (who thinks she is Sebastian). </a:t>
            </a:r>
            <a:endParaRPr lang="ar-IQ" sz="2400" b="1" dirty="0"/>
          </a:p>
        </p:txBody>
      </p:sp>
    </p:spTree>
  </p:cSld>
  <p:clrMapOvr>
    <a:masterClrMapping/>
  </p:clrMapOvr>
  <p:transition spd="slow">
    <p:randomBar dir="vert"/>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IQ"/>
          </a:p>
        </p:txBody>
      </p:sp>
      <p:sp>
        <p:nvSpPr>
          <p:cNvPr id="3" name="عنصر نائب للمحتوى 2"/>
          <p:cNvSpPr>
            <a:spLocks noGrp="1"/>
          </p:cNvSpPr>
          <p:nvPr>
            <p:ph idx="1"/>
          </p:nvPr>
        </p:nvSpPr>
        <p:spPr/>
        <p:txBody>
          <a:bodyPr>
            <a:normAutofit lnSpcReduction="10000"/>
          </a:bodyPr>
          <a:lstStyle/>
          <a:p>
            <a:pPr algn="just" rtl="0">
              <a:buNone/>
            </a:pPr>
            <a:r>
              <a:rPr lang="en-US" sz="2800" b="1" dirty="0" smtClean="0"/>
              <a:t>   4. In March 2017, the Royal National Theatre’s production of </a:t>
            </a:r>
            <a:r>
              <a:rPr lang="en-US" sz="2800" b="1" i="1" dirty="0" smtClean="0"/>
              <a:t>Twelfth Night </a:t>
            </a:r>
            <a:r>
              <a:rPr lang="en-US" sz="2800" b="1" dirty="0" smtClean="0"/>
              <a:t>changed some of the roles from male to female, including Fabian (which became </a:t>
            </a:r>
            <a:r>
              <a:rPr lang="en-US" sz="2800" b="1" dirty="0" err="1" smtClean="0"/>
              <a:t>Fabia</a:t>
            </a:r>
            <a:r>
              <a:rPr lang="en-US" sz="2800" b="1" dirty="0" smtClean="0"/>
              <a:t>), and most notably, </a:t>
            </a:r>
            <a:r>
              <a:rPr lang="en-US" sz="2800" b="1" dirty="0" err="1" smtClean="0"/>
              <a:t>Malvolio</a:t>
            </a:r>
            <a:r>
              <a:rPr lang="en-US" sz="2800" b="1" dirty="0" smtClean="0"/>
              <a:t> – which became </a:t>
            </a:r>
            <a:r>
              <a:rPr lang="en-US" sz="2800" b="1" dirty="0" err="1" smtClean="0"/>
              <a:t>Malvolia</a:t>
            </a:r>
            <a:r>
              <a:rPr lang="en-US" sz="2800" b="1" dirty="0" smtClean="0"/>
              <a:t>. As a result, the production played with sexuality as well as gender.</a:t>
            </a: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IQ"/>
          </a:p>
        </p:txBody>
      </p:sp>
      <p:sp>
        <p:nvSpPr>
          <p:cNvPr id="3" name="عنصر نائب للمحتوى 2"/>
          <p:cNvSpPr>
            <a:spLocks noGrp="1"/>
          </p:cNvSpPr>
          <p:nvPr>
            <p:ph idx="1"/>
          </p:nvPr>
        </p:nvSpPr>
        <p:spPr/>
        <p:txBody>
          <a:bodyPr>
            <a:normAutofit/>
          </a:bodyPr>
          <a:lstStyle/>
          <a:p>
            <a:pPr algn="just" rtl="0">
              <a:buNone/>
            </a:pPr>
            <a:r>
              <a:rPr lang="en-US" b="1" dirty="0" smtClean="0"/>
              <a:t>    5. Henry VIII, George Washington and George Bush (senior) all celebrated Twelfth Night by getting married on that day, in 1540, 1759 and 1945.</a:t>
            </a:r>
          </a:p>
        </p:txBody>
      </p:sp>
    </p:spTree>
  </p:cSld>
  <p:clrMapOvr>
    <a:masterClrMapping/>
  </p:clrMapOvr>
  <p:transition spd="slow">
    <p:strips dir="ld"/>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IQ"/>
          </a:p>
        </p:txBody>
      </p:sp>
      <p:sp>
        <p:nvSpPr>
          <p:cNvPr id="3" name="عنصر نائب للمحتوى 2"/>
          <p:cNvSpPr>
            <a:spLocks noGrp="1"/>
          </p:cNvSpPr>
          <p:nvPr>
            <p:ph idx="1"/>
          </p:nvPr>
        </p:nvSpPr>
        <p:spPr/>
        <p:txBody>
          <a:bodyPr/>
          <a:lstStyle/>
          <a:p>
            <a:pPr algn="just" rtl="0">
              <a:buNone/>
            </a:pPr>
            <a:r>
              <a:rPr lang="en-US" b="1" dirty="0" smtClean="0"/>
              <a:t>    6. The faces of our Twelfth Night twins Viola and Sebastian (played by Zoe </a:t>
            </a:r>
            <a:r>
              <a:rPr lang="en-US" b="1" dirty="0" err="1" smtClean="0"/>
              <a:t>Bloss</a:t>
            </a:r>
            <a:r>
              <a:rPr lang="en-US" b="1" dirty="0" smtClean="0"/>
              <a:t> and Owen Lewis) might be familiar. Zoe appeared in our 2015 performance of A Midsummer Night’s Dream as Snout and Owen played </a:t>
            </a:r>
            <a:r>
              <a:rPr lang="en-US" b="1" dirty="0" err="1" smtClean="0"/>
              <a:t>Tybalt</a:t>
            </a:r>
            <a:r>
              <a:rPr lang="en-US" b="1" dirty="0" smtClean="0"/>
              <a:t> and Paris in last year’s Romeo &amp; Juliet.</a:t>
            </a:r>
            <a:endParaRPr lang="ar-IQ" b="1" dirty="0"/>
          </a:p>
        </p:txBody>
      </p:sp>
      <p:sp>
        <p:nvSpPr>
          <p:cNvPr id="4" name="مستطيل 3"/>
          <p:cNvSpPr/>
          <p:nvPr/>
        </p:nvSpPr>
        <p:spPr>
          <a:xfrm>
            <a:off x="2286000" y="-3265140"/>
            <a:ext cx="4572000" cy="2308324"/>
          </a:xfrm>
          <a:prstGeom prst="rect">
            <a:avLst/>
          </a:prstGeom>
        </p:spPr>
        <p:txBody>
          <a:bodyPr>
            <a:spAutoFit/>
          </a:bodyPr>
          <a:lstStyle/>
          <a:p>
            <a:pPr algn="just" rtl="0"/>
            <a:r>
              <a:rPr lang="en-US" dirty="0" smtClean="0"/>
              <a:t>6. The faces of our Twelfth Night twins Viola and Sebastian (played by Zoe </a:t>
            </a:r>
            <a:r>
              <a:rPr lang="en-US" dirty="0" err="1" smtClean="0"/>
              <a:t>Bloss</a:t>
            </a:r>
            <a:r>
              <a:rPr lang="en-US" dirty="0" smtClean="0"/>
              <a:t> and Owen Lewis) might be familiar. Zoe appeared in our 2015 performance of A Midsummer Night’s Dream as Snout and Owen played </a:t>
            </a:r>
            <a:r>
              <a:rPr lang="en-US" dirty="0" err="1" smtClean="0"/>
              <a:t>Tybalt</a:t>
            </a:r>
            <a:r>
              <a:rPr lang="en-US" dirty="0" smtClean="0"/>
              <a:t> and Paris in last year’s Romeo &amp; Juliet.</a:t>
            </a:r>
          </a:p>
        </p:txBody>
      </p:sp>
    </p:spTree>
  </p:cSld>
  <p:clrMapOvr>
    <a:masterClrMapping/>
  </p:clrMapOvr>
  <p:transition spd="slow">
    <p:zoom/>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1115616" y="1556792"/>
            <a:ext cx="6554867" cy="3767670"/>
          </a:xfrm>
        </p:spPr>
        <p:txBody>
          <a:bodyPr>
            <a:normAutofit/>
          </a:bodyPr>
          <a:lstStyle/>
          <a:p>
            <a:pPr algn="just" rtl="0">
              <a:buNone/>
            </a:pPr>
            <a:r>
              <a:rPr lang="en-US" b="1" dirty="0" smtClean="0"/>
              <a:t>    7. Twelfth Night contains a number of Shakespeare’s most famous quotes including “If music be the food of love, play on” and “Better a witty fool, than a foolish wit”</a:t>
            </a:r>
          </a:p>
        </p:txBody>
      </p:sp>
    </p:spTree>
  </p:cSld>
  <p:clrMapOvr>
    <a:masterClrMapping/>
  </p:clrMapOvr>
  <p:transition spd="slow" advClick="0" advTm="12000">
    <p:randomBa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IQ"/>
          </a:p>
        </p:txBody>
      </p:sp>
      <p:sp>
        <p:nvSpPr>
          <p:cNvPr id="3" name="عنصر نائب للمحتوى 2"/>
          <p:cNvSpPr>
            <a:spLocks noGrp="1"/>
          </p:cNvSpPr>
          <p:nvPr>
            <p:ph idx="1"/>
          </p:nvPr>
        </p:nvSpPr>
        <p:spPr/>
        <p:txBody>
          <a:bodyPr>
            <a:normAutofit/>
          </a:bodyPr>
          <a:lstStyle/>
          <a:p>
            <a:pPr algn="just" rtl="0">
              <a:buNone/>
            </a:pPr>
            <a:endParaRPr lang="en-US" b="1" dirty="0" smtClean="0"/>
          </a:p>
          <a:p>
            <a:pPr algn="just" rtl="0">
              <a:buNone/>
            </a:pPr>
            <a:endParaRPr lang="en-US" b="1" dirty="0" smtClean="0"/>
          </a:p>
          <a:p>
            <a:pPr algn="just" rtl="0">
              <a:buNone/>
            </a:pPr>
            <a:r>
              <a:rPr lang="en-US" b="1" dirty="0" smtClean="0"/>
              <a:t>    8. The first (recorded) performance of Twelfth Night was on 2 February 1602.</a:t>
            </a:r>
          </a:p>
          <a:p>
            <a:pPr algn="just"/>
            <a:endParaRPr lang="ar-IQ" b="1" dirty="0" smtClean="0"/>
          </a:p>
          <a:p>
            <a:pPr algn="just"/>
            <a:endParaRPr lang="ar-IQ" b="1" dirty="0" smtClean="0"/>
          </a:p>
          <a:p>
            <a:pPr algn="just"/>
            <a:endParaRPr lang="ar-IQ" b="1" dirty="0" smtClean="0"/>
          </a:p>
          <a:p>
            <a:pPr algn="just"/>
            <a:endParaRPr lang="ar-IQ" b="1" dirty="0"/>
          </a:p>
        </p:txBody>
      </p:sp>
    </p:spTree>
  </p:cSld>
  <p:clrMapOvr>
    <a:masterClrMapping/>
  </p:clrMapOvr>
  <p:transition spd="slow">
    <p:newsflash/>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IQ"/>
          </a:p>
        </p:txBody>
      </p:sp>
      <p:sp>
        <p:nvSpPr>
          <p:cNvPr id="3" name="عنصر نائب للمحتوى 2"/>
          <p:cNvSpPr>
            <a:spLocks noGrp="1"/>
          </p:cNvSpPr>
          <p:nvPr>
            <p:ph idx="1"/>
          </p:nvPr>
        </p:nvSpPr>
        <p:spPr/>
        <p:txBody>
          <a:bodyPr>
            <a:normAutofit/>
          </a:bodyPr>
          <a:lstStyle/>
          <a:p>
            <a:pPr algn="just" rtl="0">
              <a:buNone/>
            </a:pPr>
            <a:r>
              <a:rPr lang="en-US" b="1" dirty="0" smtClean="0"/>
              <a:t>   9. The play has been turned into a musical on numerous occasions. These include Your Own Thing (1968), Music Is (1977), the Elvis Presley jukebox musical All Shook Up (2005), and the Tony award winning Duke Ellington jukebox musical Play On! (1997).</a:t>
            </a:r>
          </a:p>
          <a:p>
            <a:endParaRPr lang="ar-IQ" b="1" dirty="0"/>
          </a:p>
        </p:txBody>
      </p:sp>
    </p:spTree>
  </p:cSld>
  <p:clrMapOvr>
    <a:masterClrMapping/>
  </p:clrMapOvr>
  <p:transition spd="slow">
    <p:wip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lstStyle/>
          <a:p>
            <a:endParaRPr lang="ar-IQ"/>
          </a:p>
        </p:txBody>
      </p:sp>
      <p:sp>
        <p:nvSpPr>
          <p:cNvPr id="3" name="عنوان فرعي 2"/>
          <p:cNvSpPr>
            <a:spLocks noGrp="1"/>
          </p:cNvSpPr>
          <p:nvPr>
            <p:ph type="subTitle" idx="1"/>
          </p:nvPr>
        </p:nvSpPr>
        <p:spPr/>
        <p:txBody>
          <a:bodyPr/>
          <a:lstStyle/>
          <a:p>
            <a:endParaRPr lang="ar-IQ" dirty="0"/>
          </a:p>
        </p:txBody>
      </p:sp>
      <p:pic>
        <p:nvPicPr>
          <p:cNvPr id="33794" name="Picture 2" descr="C:\Users\JAZ\Desktop\410qbGkInEL._SX332_BO1,204,203,200_.jpg"/>
          <p:cNvPicPr>
            <a:picLocks noChangeAspect="1" noChangeArrowheads="1"/>
          </p:cNvPicPr>
          <p:nvPr/>
        </p:nvPicPr>
        <p:blipFill>
          <a:blip r:embed="rId2"/>
          <a:srcRect/>
          <a:stretch>
            <a:fillRect/>
          </a:stretch>
        </p:blipFill>
        <p:spPr bwMode="auto">
          <a:xfrm>
            <a:off x="0" y="357166"/>
            <a:ext cx="9001188" cy="7429552"/>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transition spd="slow">
    <p:wedg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IQ"/>
          </a:p>
        </p:txBody>
      </p:sp>
      <p:sp>
        <p:nvSpPr>
          <p:cNvPr id="3" name="عنصر نائب للمحتوى 2"/>
          <p:cNvSpPr>
            <a:spLocks noGrp="1"/>
          </p:cNvSpPr>
          <p:nvPr>
            <p:ph idx="1"/>
          </p:nvPr>
        </p:nvSpPr>
        <p:spPr/>
        <p:txBody>
          <a:bodyPr>
            <a:normAutofit/>
          </a:bodyPr>
          <a:lstStyle/>
          <a:p>
            <a:pPr algn="just" rtl="0">
              <a:buNone/>
            </a:pPr>
            <a:r>
              <a:rPr lang="en-US" b="1" dirty="0" smtClean="0"/>
              <a:t>   10. In Elizabethan London all stage plays were performed by male actors who cross-dressed in order to play the parts of women. So in Twelfth Night the heroine Viola would have been played by a male actor cross – dressing as a female character who in Twelfth Night cross dresses as a man! In C16th Puritans who argued that cross-dressing was sinful, wicked and monstrous and that it promoted sexual transformation.</a:t>
            </a:r>
          </a:p>
          <a:p>
            <a:endParaRPr lang="ar-IQ" b="1" dirty="0"/>
          </a:p>
        </p:txBody>
      </p:sp>
    </p:spTree>
  </p:cSld>
  <p:clrMapOvr>
    <a:masterClrMapping/>
  </p:clrMapOvr>
  <p:transition spd="slow">
    <p:cover dir="ru"/>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IQ"/>
          </a:p>
        </p:txBody>
      </p:sp>
      <p:sp>
        <p:nvSpPr>
          <p:cNvPr id="3" name="عنصر نائب للمحتوى 2"/>
          <p:cNvSpPr>
            <a:spLocks noGrp="1"/>
          </p:cNvSpPr>
          <p:nvPr>
            <p:ph idx="1"/>
          </p:nvPr>
        </p:nvSpPr>
        <p:spPr/>
        <p:txBody>
          <a:bodyPr/>
          <a:lstStyle/>
          <a:p>
            <a:pPr algn="just" rtl="0">
              <a:buNone/>
            </a:pPr>
            <a:r>
              <a:rPr lang="en-US" b="1" dirty="0" smtClean="0"/>
              <a:t>   11. Following his open air role as Sir Toby Belch, Ivanhoe </a:t>
            </a:r>
            <a:r>
              <a:rPr lang="en-US" b="1" dirty="0" err="1" smtClean="0"/>
              <a:t>Norona</a:t>
            </a:r>
            <a:r>
              <a:rPr lang="en-US" b="1" dirty="0" smtClean="0"/>
              <a:t> will be appearing in season two of the Netflix Original series The Crown (getting promoted from a Sir to a King!)</a:t>
            </a:r>
          </a:p>
          <a:p>
            <a:endParaRPr lang="ar-IQ" b="1" dirty="0"/>
          </a:p>
        </p:txBody>
      </p:sp>
    </p:spTree>
  </p:cSld>
  <p:clrMapOvr>
    <a:masterClrMapping/>
  </p:clrMapOvr>
  <p:transition spd="slow">
    <p:split/>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IQ"/>
          </a:p>
        </p:txBody>
      </p:sp>
      <p:sp>
        <p:nvSpPr>
          <p:cNvPr id="3" name="عنصر نائب للمحتوى 2"/>
          <p:cNvSpPr>
            <a:spLocks noGrp="1"/>
          </p:cNvSpPr>
          <p:nvPr>
            <p:ph idx="1"/>
          </p:nvPr>
        </p:nvSpPr>
        <p:spPr/>
        <p:txBody>
          <a:bodyPr/>
          <a:lstStyle/>
          <a:p>
            <a:pPr algn="just" rtl="0">
              <a:buNone/>
            </a:pPr>
            <a:r>
              <a:rPr lang="en-US" b="1" dirty="0" smtClean="0"/>
              <a:t>   12.Samuel Pepys writes of “Twelfth Day” in 1663 when he saw Shakespeare’s comedy, finding it “a silly play and not relating at all to the name or the day”.</a:t>
            </a:r>
            <a:endParaRPr lang="ar-IQ" b="1" dirty="0" smtClean="0"/>
          </a:p>
          <a:p>
            <a:pPr algn="just" rtl="0"/>
            <a:endParaRPr lang="ar-IQ" b="1" dirty="0"/>
          </a:p>
        </p:txBody>
      </p:sp>
    </p:spTree>
  </p:cSld>
  <p:clrMapOvr>
    <a:masterClrMapping/>
  </p:clrMapOvr>
  <p:transition spd="slow">
    <p:newsflash/>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IQ" dirty="0"/>
          </a:p>
        </p:txBody>
      </p:sp>
      <p:sp>
        <p:nvSpPr>
          <p:cNvPr id="3" name="عنصر نائب للمحتوى 2"/>
          <p:cNvSpPr>
            <a:spLocks noGrp="1"/>
          </p:cNvSpPr>
          <p:nvPr>
            <p:ph idx="1"/>
          </p:nvPr>
        </p:nvSpPr>
        <p:spPr/>
        <p:txBody>
          <a:bodyPr>
            <a:normAutofit fontScale="70000" lnSpcReduction="20000"/>
          </a:bodyPr>
          <a:lstStyle/>
          <a:p>
            <a:pPr algn="ctr">
              <a:buNone/>
            </a:pPr>
            <a:r>
              <a:rPr lang="en-US" sz="13800" b="1" i="1" dirty="0" smtClean="0"/>
              <a:t>Goodbye </a:t>
            </a:r>
          </a:p>
          <a:p>
            <a:pPr algn="ctr">
              <a:buNone/>
            </a:pPr>
            <a:r>
              <a:rPr lang="en-US" sz="13800" b="1" i="1" dirty="0" smtClean="0"/>
              <a:t>Adieu </a:t>
            </a:r>
            <a:endParaRPr lang="ar-IQ" sz="13800" b="1" i="1" dirty="0"/>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IQ"/>
          </a:p>
        </p:txBody>
      </p:sp>
      <p:sp>
        <p:nvSpPr>
          <p:cNvPr id="3" name="عنصر نائب للمحتوى 2"/>
          <p:cNvSpPr>
            <a:spLocks noGrp="1"/>
          </p:cNvSpPr>
          <p:nvPr>
            <p:ph idx="1"/>
          </p:nvPr>
        </p:nvSpPr>
        <p:spPr/>
        <p:txBody>
          <a:bodyPr/>
          <a:lstStyle/>
          <a:p>
            <a:endParaRPr lang="ar-IQ"/>
          </a:p>
        </p:txBody>
      </p:sp>
      <p:pic>
        <p:nvPicPr>
          <p:cNvPr id="2050" name="Picture 2" descr="C:\Users\JAZ\Desktop\الشهريات\twelfth-night.jpg"/>
          <p:cNvPicPr>
            <a:picLocks noChangeAspect="1" noChangeArrowheads="1"/>
          </p:cNvPicPr>
          <p:nvPr/>
        </p:nvPicPr>
        <p:blipFill>
          <a:blip r:embed="rId2"/>
          <a:srcRect/>
          <a:stretch>
            <a:fillRect/>
          </a:stretch>
        </p:blipFill>
        <p:spPr bwMode="auto">
          <a:xfrm>
            <a:off x="-214346" y="214290"/>
            <a:ext cx="9644130" cy="7423899"/>
          </a:xfrm>
          <a:prstGeom prst="rect">
            <a:avLst/>
          </a:prstGeom>
          <a:noFill/>
        </p:spPr>
      </p:pic>
    </p:spTree>
  </p:cSld>
  <p:clrMapOvr>
    <a:masterClrMapping/>
  </p:clrMapOvr>
  <p:transition spd="slow">
    <p:wheel/>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IQ"/>
          </a:p>
        </p:txBody>
      </p:sp>
      <p:sp>
        <p:nvSpPr>
          <p:cNvPr id="3" name="عنصر نائب للمحتوى 2"/>
          <p:cNvSpPr>
            <a:spLocks noGrp="1"/>
          </p:cNvSpPr>
          <p:nvPr>
            <p:ph idx="1"/>
          </p:nvPr>
        </p:nvSpPr>
        <p:spPr/>
        <p:txBody>
          <a:bodyPr/>
          <a:lstStyle/>
          <a:p>
            <a:endParaRPr lang="ar-IQ"/>
          </a:p>
        </p:txBody>
      </p:sp>
      <p:pic>
        <p:nvPicPr>
          <p:cNvPr id="31746" name="Picture 2" descr="C:\Users\JAZ\Desktop\hjk.jpg"/>
          <p:cNvPicPr>
            <a:picLocks noChangeAspect="1" noChangeArrowheads="1"/>
          </p:cNvPicPr>
          <p:nvPr/>
        </p:nvPicPr>
        <p:blipFill>
          <a:blip r:embed="rId2"/>
          <a:srcRect/>
          <a:stretch>
            <a:fillRect/>
          </a:stretch>
        </p:blipFill>
        <p:spPr bwMode="auto">
          <a:xfrm>
            <a:off x="-357222" y="-48"/>
            <a:ext cx="9879683" cy="6858048"/>
          </a:xfrm>
          <a:prstGeom prst="rect">
            <a:avLst/>
          </a:prstGeom>
          <a:noFill/>
        </p:spPr>
      </p:pic>
    </p:spTree>
  </p:cSld>
  <p:clrMapOvr>
    <a:masterClrMapping/>
  </p:clrMapOvr>
  <p:transition spd="slow">
    <p:strips dir="rd"/>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IQ"/>
          </a:p>
        </p:txBody>
      </p:sp>
      <p:pic>
        <p:nvPicPr>
          <p:cNvPr id="2050" name="Picture 2" descr="C:\Users\JAZ\Desktop\img_0337.jpeg"/>
          <p:cNvPicPr>
            <a:picLocks noGrp="1" noChangeAspect="1" noChangeArrowheads="1"/>
          </p:cNvPicPr>
          <p:nvPr>
            <p:ph idx="1"/>
          </p:nvPr>
        </p:nvPicPr>
        <p:blipFill>
          <a:blip r:embed="rId2"/>
          <a:srcRect/>
          <a:stretch>
            <a:fillRect/>
          </a:stretch>
        </p:blipFill>
        <p:spPr bwMode="auto">
          <a:xfrm>
            <a:off x="0" y="0"/>
            <a:ext cx="9439241" cy="6858000"/>
          </a:xfrm>
          <a:prstGeom prst="rect">
            <a:avLst/>
          </a:prstGeom>
          <a:noFill/>
        </p:spPr>
      </p:pic>
    </p:spTree>
  </p:cSld>
  <p:clrMapOvr>
    <a:masterClrMapping/>
  </p:clrMapOvr>
  <p:transition spd="slow">
    <p:checker dir="vert"/>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IQ"/>
          </a:p>
        </p:txBody>
      </p:sp>
      <p:sp>
        <p:nvSpPr>
          <p:cNvPr id="3" name="عنصر نائب للمحتوى 2"/>
          <p:cNvSpPr>
            <a:spLocks noGrp="1"/>
          </p:cNvSpPr>
          <p:nvPr>
            <p:ph idx="1"/>
          </p:nvPr>
        </p:nvSpPr>
        <p:spPr/>
        <p:txBody>
          <a:bodyPr/>
          <a:lstStyle/>
          <a:p>
            <a:endParaRPr lang="ar-IQ"/>
          </a:p>
        </p:txBody>
      </p:sp>
      <p:pic>
        <p:nvPicPr>
          <p:cNvPr id="3074" name="Picture 2" descr="C:\Users\JAZ\Desktop\الشهريات\6a00d83452615669e200e54f686ad68834-800wi.jpg"/>
          <p:cNvPicPr>
            <a:picLocks noChangeAspect="1" noChangeArrowheads="1"/>
          </p:cNvPicPr>
          <p:nvPr/>
        </p:nvPicPr>
        <p:blipFill>
          <a:blip r:embed="rId2"/>
          <a:srcRect/>
          <a:stretch>
            <a:fillRect/>
          </a:stretch>
        </p:blipFill>
        <p:spPr bwMode="auto">
          <a:xfrm>
            <a:off x="1142976" y="0"/>
            <a:ext cx="7143800" cy="6858000"/>
          </a:xfrm>
          <a:prstGeom prst="rect">
            <a:avLst/>
          </a:prstGeom>
          <a:noFill/>
        </p:spPr>
      </p:pic>
    </p:spTree>
  </p:cSld>
  <p:clrMapOvr>
    <a:masterClrMapping/>
  </p:clrMapOvr>
  <p:transition spd="slow">
    <p:comb dir="vert"/>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IQ"/>
          </a:p>
        </p:txBody>
      </p:sp>
      <p:sp>
        <p:nvSpPr>
          <p:cNvPr id="3" name="عنصر نائب للمحتوى 2"/>
          <p:cNvSpPr>
            <a:spLocks noGrp="1"/>
          </p:cNvSpPr>
          <p:nvPr>
            <p:ph idx="1"/>
          </p:nvPr>
        </p:nvSpPr>
        <p:spPr/>
        <p:txBody>
          <a:bodyPr/>
          <a:lstStyle/>
          <a:p>
            <a:endParaRPr lang="ar-IQ"/>
          </a:p>
        </p:txBody>
      </p:sp>
      <p:pic>
        <p:nvPicPr>
          <p:cNvPr id="32770" name="Picture 2" descr="C:\Users\JAZ\Desktop\images.jpg"/>
          <p:cNvPicPr>
            <a:picLocks noChangeAspect="1" noChangeArrowheads="1"/>
          </p:cNvPicPr>
          <p:nvPr/>
        </p:nvPicPr>
        <p:blipFill>
          <a:blip r:embed="rId2"/>
          <a:srcRect/>
          <a:stretch>
            <a:fillRect/>
          </a:stretch>
        </p:blipFill>
        <p:spPr bwMode="auto">
          <a:xfrm>
            <a:off x="428596" y="1"/>
            <a:ext cx="8429684" cy="6858000"/>
          </a:xfrm>
          <a:prstGeom prst="rect">
            <a:avLst/>
          </a:prstGeom>
          <a:noFill/>
        </p:spPr>
      </p:pic>
    </p:spTree>
  </p:cSld>
  <p:clrMapOvr>
    <a:masterClrMapping/>
  </p:clrMapOvr>
  <p:transition spd="slow">
    <p:cover dir="lu"/>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IQ"/>
          </a:p>
        </p:txBody>
      </p:sp>
      <p:pic>
        <p:nvPicPr>
          <p:cNvPr id="1026" name="Picture 2" descr="C:\Users\JAZ\Desktop\الشهريات\_86198544_rexfeatures_2006913h.jpg"/>
          <p:cNvPicPr>
            <a:picLocks noGrp="1" noChangeAspect="1" noChangeArrowheads="1"/>
          </p:cNvPicPr>
          <p:nvPr>
            <p:ph idx="1"/>
          </p:nvPr>
        </p:nvPicPr>
        <p:blipFill>
          <a:blip r:embed="rId2"/>
          <a:srcRect/>
          <a:stretch>
            <a:fillRect/>
          </a:stretch>
        </p:blipFill>
        <p:spPr bwMode="auto">
          <a:xfrm>
            <a:off x="-714412" y="0"/>
            <a:ext cx="10795074" cy="6858000"/>
          </a:xfrm>
          <a:prstGeom prst="rect">
            <a:avLst/>
          </a:prstGeom>
          <a:noFill/>
        </p:spPr>
      </p:pic>
    </p:spTree>
  </p:cSld>
  <p:clrMapOvr>
    <a:masterClrMapping/>
  </p:clrMapOvr>
  <p:transition spd="slow">
    <p:split orient="vert"/>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IQ"/>
          </a:p>
        </p:txBody>
      </p:sp>
      <p:sp>
        <p:nvSpPr>
          <p:cNvPr id="3" name="عنصر نائب للمحتوى 2"/>
          <p:cNvSpPr>
            <a:spLocks noGrp="1"/>
          </p:cNvSpPr>
          <p:nvPr>
            <p:ph idx="1"/>
          </p:nvPr>
        </p:nvSpPr>
        <p:spPr/>
        <p:txBody>
          <a:bodyPr/>
          <a:lstStyle/>
          <a:p>
            <a:endParaRPr lang="ar-IQ"/>
          </a:p>
        </p:txBody>
      </p:sp>
      <p:pic>
        <p:nvPicPr>
          <p:cNvPr id="4098" name="Picture 2" descr="C:\Users\JAZ\Desktop\الشهريات\2eec2e471eb9916865e6f3450fc08afe.jpg"/>
          <p:cNvPicPr>
            <a:picLocks noChangeAspect="1" noChangeArrowheads="1"/>
          </p:cNvPicPr>
          <p:nvPr/>
        </p:nvPicPr>
        <p:blipFill>
          <a:blip r:embed="rId2"/>
          <a:srcRect/>
          <a:stretch>
            <a:fillRect/>
          </a:stretch>
        </p:blipFill>
        <p:spPr bwMode="auto">
          <a:xfrm>
            <a:off x="0" y="-214338"/>
            <a:ext cx="9144000" cy="6858024"/>
          </a:xfrm>
          <a:prstGeom prst="rect">
            <a:avLst/>
          </a:prstGeom>
          <a:noFill/>
        </p:spPr>
      </p:pic>
    </p:spTree>
  </p:cSld>
  <p:clrMapOvr>
    <a:masterClrMapping/>
  </p:clrMapOvr>
  <p:transition spd="slow">
    <p:wheel spokes="3"/>
  </p:transition>
  <p:timing>
    <p:tnLst>
      <p:par>
        <p:cTn id="1" dur="indefinite" restart="never" nodeType="tmRoot"/>
      </p:par>
    </p:tnLst>
  </p:timing>
</p:sld>
</file>

<file path=ppt/theme/theme1.xml><?xml version="1.0" encoding="utf-8"?>
<a:theme xmlns:a="http://schemas.openxmlformats.org/drawingml/2006/main" name="Slice">
  <a:themeElements>
    <a:clrScheme name="Slice">
      <a:dk1>
        <a:sysClr val="windowText" lastClr="000000"/>
      </a:dk1>
      <a:lt1>
        <a:sysClr val="window" lastClr="FFFFFF"/>
      </a:lt1>
      <a:dk2>
        <a:srgbClr val="146194"/>
      </a:dk2>
      <a:lt2>
        <a:srgbClr val="76DBF4"/>
      </a:lt2>
      <a:accent1>
        <a:srgbClr val="052F61"/>
      </a:accent1>
      <a:accent2>
        <a:srgbClr val="A50E82"/>
      </a:accent2>
      <a:accent3>
        <a:srgbClr val="14967C"/>
      </a:accent3>
      <a:accent4>
        <a:srgbClr val="6A9E1F"/>
      </a:accent4>
      <a:accent5>
        <a:srgbClr val="E87D37"/>
      </a:accent5>
      <a:accent6>
        <a:srgbClr val="C62324"/>
      </a:accent6>
      <a:hlink>
        <a:srgbClr val="0D2E46"/>
      </a:hlink>
      <a:folHlink>
        <a:srgbClr val="356A95"/>
      </a:folHlink>
    </a:clrScheme>
    <a:fontScheme name="Slice">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Slice">
      <a:fillStyleLst>
        <a:solidFill>
          <a:schemeClr val="phClr"/>
        </a:solidFill>
        <a:gradFill rotWithShape="1">
          <a:gsLst>
            <a:gs pos="0">
              <a:schemeClr val="phClr">
                <a:tint val="62000"/>
                <a:hueMod val="94000"/>
                <a:satMod val="140000"/>
                <a:lumMod val="110000"/>
              </a:schemeClr>
            </a:gs>
            <a:gs pos="100000">
              <a:schemeClr val="phClr">
                <a:tint val="84000"/>
                <a:satMod val="160000"/>
              </a:schemeClr>
            </a:gs>
          </a:gsLst>
          <a:lin ang="5400000" scaled="0"/>
        </a:gradFill>
        <a:gradFill rotWithShape="1">
          <a:gsLst>
            <a:gs pos="0">
              <a:schemeClr val="phClr">
                <a:tint val="98000"/>
                <a:hueMod val="94000"/>
                <a:satMod val="130000"/>
                <a:lumMod val="138000"/>
              </a:schemeClr>
            </a:gs>
            <a:gs pos="100000">
              <a:schemeClr val="phClr">
                <a:shade val="94000"/>
                <a:lumMod val="88000"/>
              </a:schemeClr>
            </a:gs>
          </a:gsLst>
          <a:lin ang="5400000" scaled="0"/>
        </a:gradFill>
      </a:fillStyleLst>
      <a:lnStyleLst>
        <a:ln w="9525" cap="rnd" cmpd="sng" algn="ctr">
          <a:solidFill>
            <a:schemeClr val="phClr">
              <a:tint val="76000"/>
              <a:alpha val="60000"/>
              <a:hueMod val="94000"/>
            </a:schemeClr>
          </a:solidFill>
          <a:prstDash val="solid"/>
        </a:ln>
        <a:ln w="12700" cap="rnd" cmpd="sng" algn="ctr">
          <a:solidFill>
            <a:schemeClr val="phClr">
              <a:hueMod val="94000"/>
            </a:schemeClr>
          </a:solidFill>
          <a:prstDash val="solid"/>
        </a:ln>
        <a:ln w="28575" cap="rnd"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50800" dist="38100" dir="5400000" rotWithShape="0">
              <a:srgbClr val="000000">
                <a:alpha val="46000"/>
              </a:srgbClr>
            </a:outerShdw>
          </a:effectLst>
          <a:scene3d>
            <a:camera prst="orthographicFront">
              <a:rot lat="0" lon="0" rev="0"/>
            </a:camera>
            <a:lightRig rig="threePt" dir="t"/>
          </a:scene3d>
          <a:sp3d prstMaterial="plastic">
            <a:bevelT w="25400" h="25400"/>
          </a:sp3d>
        </a:effectStyle>
      </a:effectStyleLst>
      <a:bgFillStyleLst>
        <a:solidFill>
          <a:schemeClr val="phClr"/>
        </a:solidFill>
        <a:gradFill rotWithShape="1">
          <a:gsLst>
            <a:gs pos="10000">
              <a:schemeClr val="phClr">
                <a:tint val="97000"/>
                <a:hueMod val="92000"/>
                <a:satMod val="169000"/>
                <a:lumMod val="164000"/>
              </a:schemeClr>
            </a:gs>
            <a:gs pos="100000">
              <a:schemeClr val="phClr">
                <a:shade val="96000"/>
                <a:satMod val="120000"/>
                <a:lumMod val="90000"/>
              </a:schemeClr>
            </a:gs>
          </a:gsLst>
          <a:lin ang="6120000" scaled="1"/>
        </a:gradFill>
        <a:gradFill rotWithShape="1">
          <a:gsLst>
            <a:gs pos="0">
              <a:schemeClr val="phClr">
                <a:tint val="97000"/>
                <a:hueMod val="92000"/>
                <a:satMod val="169000"/>
                <a:lumMod val="164000"/>
              </a:schemeClr>
            </a:gs>
            <a:gs pos="100000">
              <a:schemeClr val="phClr">
                <a:shade val="96000"/>
                <a:satMod val="120000"/>
                <a:lumMod val="90000"/>
              </a:schemeClr>
            </a:gs>
          </a:gsLst>
          <a:path path="circle">
            <a:fillToRect b="100000"/>
          </a:path>
        </a:gradFill>
      </a:bgFillStyleLst>
    </a:fmtScheme>
  </a:themeElements>
  <a:objectDefaults/>
  <a:extraClrSchemeLst/>
  <a:extLst>
    <a:ext uri="{05A4C25C-085E-4340-85A3-A5531E510DB2}">
      <thm15:themeFamily xmlns:thm15="http://schemas.microsoft.com/office/thememl/2012/main" name="Slice" id="{0507925B-6AC9-4358-8E18-C330545D08F8}" vid="{13FEC7C6-62A9-40C4-99D2-581AACACAA2F}"/>
    </a:ext>
  </a:extLst>
</a:theme>
</file>

<file path=docProps/app.xml><?xml version="1.0" encoding="utf-8"?>
<Properties xmlns="http://schemas.openxmlformats.org/officeDocument/2006/extended-properties" xmlns:vt="http://schemas.openxmlformats.org/officeDocument/2006/docPropsVTypes">
  <Template>Slice</Template>
  <TotalTime>170</TotalTime>
  <Words>711</Words>
  <Application>Microsoft Office PowerPoint</Application>
  <PresentationFormat>On-screen Show (4:3)</PresentationFormat>
  <Paragraphs>21</Paragraphs>
  <Slides>23</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23</vt:i4>
      </vt:variant>
    </vt:vector>
  </HeadingPairs>
  <TitlesOfParts>
    <vt:vector size="28" baseType="lpstr">
      <vt:lpstr>Algerian</vt:lpstr>
      <vt:lpstr>Century Gothic</vt:lpstr>
      <vt:lpstr>Tahoma</vt:lpstr>
      <vt:lpstr>Wingdings 3</vt:lpstr>
      <vt:lpstr>Slice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The Secret of the Title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الشريحة 1</dc:title>
  <dc:creator>ENG</dc:creator>
  <cp:lastModifiedBy>sabah auda</cp:lastModifiedBy>
  <cp:revision>28</cp:revision>
  <dcterms:created xsi:type="dcterms:W3CDTF">2019-03-18T19:17:43Z</dcterms:created>
  <dcterms:modified xsi:type="dcterms:W3CDTF">2019-05-19T22:53:47Z</dcterms:modified>
</cp:coreProperties>
</file>